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74" r:id="rId2"/>
    <p:sldId id="375" r:id="rId3"/>
    <p:sldId id="294" r:id="rId4"/>
    <p:sldId id="259" r:id="rId5"/>
    <p:sldId id="391" r:id="rId6"/>
    <p:sldId id="389" r:id="rId7"/>
    <p:sldId id="306" r:id="rId8"/>
    <p:sldId id="407" r:id="rId9"/>
    <p:sldId id="279" r:id="rId10"/>
    <p:sldId id="318" r:id="rId11"/>
    <p:sldId id="377" r:id="rId12"/>
    <p:sldId id="378" r:id="rId13"/>
    <p:sldId id="313" r:id="rId14"/>
    <p:sldId id="316" r:id="rId15"/>
    <p:sldId id="343" r:id="rId16"/>
    <p:sldId id="408" r:id="rId1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A3B2E12A-07A0-4BA3-A582-93D204F8E18E}">
          <p14:sldIdLst>
            <p14:sldId id="374"/>
            <p14:sldId id="375"/>
            <p14:sldId id="294"/>
            <p14:sldId id="259"/>
            <p14:sldId id="391"/>
            <p14:sldId id="389"/>
            <p14:sldId id="306"/>
            <p14:sldId id="407"/>
            <p14:sldId id="279"/>
            <p14:sldId id="318"/>
            <p14:sldId id="377"/>
            <p14:sldId id="378"/>
          </p14:sldIdLst>
        </p14:section>
        <p14:section name="Inndeling uten navn" id="{EDC66927-A2B6-4056-ABF8-94854DE43CCF}">
          <p14:sldIdLst>
            <p14:sldId id="313"/>
            <p14:sldId id="316"/>
            <p14:sldId id="343"/>
            <p14:sldId id="4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8B014-F7FC-4F59-97A6-E0E83C5914D3}" v="112" dt="2024-09-26T10:35:40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20" d="100"/>
          <a:sy n="120" d="100"/>
        </p:scale>
        <p:origin x="13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h Kristoffersen" userId="2192a6a9-23cf-46ec-9a5a-1c06563953f2" providerId="ADAL" clId="{4878C39E-E748-4C94-B6CF-5A35270E759F}"/>
    <pc:docChg chg="undo custSel addSld delSld modSld sldOrd modSection">
      <pc:chgData name="Margareth Kristoffersen" userId="2192a6a9-23cf-46ec-9a5a-1c06563953f2" providerId="ADAL" clId="{4878C39E-E748-4C94-B6CF-5A35270E759F}" dt="2024-09-10T10:35:59.039" v="868" actId="208"/>
      <pc:docMkLst>
        <pc:docMk/>
      </pc:docMkLst>
      <pc:sldChg chg="modSp mod">
        <pc:chgData name="Margareth Kristoffersen" userId="2192a6a9-23cf-46ec-9a5a-1c06563953f2" providerId="ADAL" clId="{4878C39E-E748-4C94-B6CF-5A35270E759F}" dt="2024-09-10T09:10:33.103" v="127" actId="6549"/>
        <pc:sldMkLst>
          <pc:docMk/>
          <pc:sldMk cId="0" sldId="259"/>
        </pc:sldMkLst>
        <pc:spChg chg="mod">
          <ac:chgData name="Margareth Kristoffersen" userId="2192a6a9-23cf-46ec-9a5a-1c06563953f2" providerId="ADAL" clId="{4878C39E-E748-4C94-B6CF-5A35270E759F}" dt="2024-09-10T09:10:33.103" v="127" actId="6549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08:53.540" v="98" actId="6549"/>
        <pc:sldMkLst>
          <pc:docMk/>
          <pc:sldMk cId="0" sldId="294"/>
        </pc:sldMkLst>
        <pc:spChg chg="mod">
          <ac:chgData name="Margareth Kristoffersen" userId="2192a6a9-23cf-46ec-9a5a-1c06563953f2" providerId="ADAL" clId="{4878C39E-E748-4C94-B6CF-5A35270E759F}" dt="2024-09-10T09:08:53.540" v="98" actId="6549"/>
          <ac:spMkLst>
            <pc:docMk/>
            <pc:sldMk cId="0" sldId="294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08:10.180" v="74" actId="6549"/>
          <ac:spMkLst>
            <pc:docMk/>
            <pc:sldMk cId="0" sldId="294"/>
            <ac:spMk id="3" creationId="{00000000-0000-0000-0000-000000000000}"/>
          </ac:spMkLst>
        </pc:spChg>
      </pc:sldChg>
      <pc:sldChg chg="modSp mod modAnim">
        <pc:chgData name="Margareth Kristoffersen" userId="2192a6a9-23cf-46ec-9a5a-1c06563953f2" providerId="ADAL" clId="{4878C39E-E748-4C94-B6CF-5A35270E759F}" dt="2024-09-10T10:09:01.174" v="720" actId="114"/>
        <pc:sldMkLst>
          <pc:docMk/>
          <pc:sldMk cId="0" sldId="306"/>
        </pc:sldMkLst>
        <pc:spChg chg="mod">
          <ac:chgData name="Margareth Kristoffersen" userId="2192a6a9-23cf-46ec-9a5a-1c06563953f2" providerId="ADAL" clId="{4878C39E-E748-4C94-B6CF-5A35270E759F}" dt="2024-09-10T10:09:01.174" v="720" actId="114"/>
          <ac:spMkLst>
            <pc:docMk/>
            <pc:sldMk cId="0" sldId="306"/>
            <ac:spMk id="3" creationId="{00000000-0000-0000-0000-000000000000}"/>
          </ac:spMkLst>
        </pc:spChg>
      </pc:sldChg>
      <pc:sldChg chg="ord">
        <pc:chgData name="Margareth Kristoffersen" userId="2192a6a9-23cf-46ec-9a5a-1c06563953f2" providerId="ADAL" clId="{4878C39E-E748-4C94-B6CF-5A35270E759F}" dt="2024-09-10T10:01:58.380" v="588"/>
        <pc:sldMkLst>
          <pc:docMk/>
          <pc:sldMk cId="2585562600" sldId="325"/>
        </pc:sldMkLst>
      </pc:sldChg>
      <pc:sldChg chg="modSp">
        <pc:chgData name="Margareth Kristoffersen" userId="2192a6a9-23cf-46ec-9a5a-1c06563953f2" providerId="ADAL" clId="{4878C39E-E748-4C94-B6CF-5A35270E759F}" dt="2024-09-10T09:20:02.713" v="133" actId="20577"/>
        <pc:sldMkLst>
          <pc:docMk/>
          <pc:sldMk cId="3603621808" sldId="358"/>
        </pc:sldMkLst>
        <pc:spChg chg="mod">
          <ac:chgData name="Margareth Kristoffersen" userId="2192a6a9-23cf-46ec-9a5a-1c06563953f2" providerId="ADAL" clId="{4878C39E-E748-4C94-B6CF-5A35270E759F}" dt="2024-09-10T09:20:02.713" v="133" actId="20577"/>
          <ac:spMkLst>
            <pc:docMk/>
            <pc:sldMk cId="3603621808" sldId="358"/>
            <ac:spMk id="3" creationId="{00000000-0000-0000-0000-000000000000}"/>
          </ac:spMkLst>
        </pc:spChg>
      </pc:sldChg>
      <pc:sldChg chg="modSp modAnim">
        <pc:chgData name="Margareth Kristoffersen" userId="2192a6a9-23cf-46ec-9a5a-1c06563953f2" providerId="ADAL" clId="{4878C39E-E748-4C94-B6CF-5A35270E759F}" dt="2024-09-10T09:24:42.825" v="139" actId="6549"/>
        <pc:sldMkLst>
          <pc:docMk/>
          <pc:sldMk cId="3833658801" sldId="361"/>
        </pc:sldMkLst>
        <pc:spChg chg="mod">
          <ac:chgData name="Margareth Kristoffersen" userId="2192a6a9-23cf-46ec-9a5a-1c06563953f2" providerId="ADAL" clId="{4878C39E-E748-4C94-B6CF-5A35270E759F}" dt="2024-09-10T09:24:42.825" v="139" actId="6549"/>
          <ac:spMkLst>
            <pc:docMk/>
            <pc:sldMk cId="3833658801" sldId="361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05:02.119" v="56" actId="6549"/>
        <pc:sldMkLst>
          <pc:docMk/>
          <pc:sldMk cId="3711354166" sldId="374"/>
        </pc:sldMkLst>
        <pc:spChg chg="mod">
          <ac:chgData name="Margareth Kristoffersen" userId="2192a6a9-23cf-46ec-9a5a-1c06563953f2" providerId="ADAL" clId="{4878C39E-E748-4C94-B6CF-5A35270E759F}" dt="2024-09-10T09:04:56.308" v="55" actId="20577"/>
          <ac:spMkLst>
            <pc:docMk/>
            <pc:sldMk cId="3711354166" sldId="374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05:02.119" v="56" actId="6549"/>
          <ac:spMkLst>
            <pc:docMk/>
            <pc:sldMk cId="3711354166" sldId="374"/>
            <ac:spMk id="3" creationId="{00000000-0000-0000-0000-000000000000}"/>
          </ac:spMkLst>
        </pc:spChg>
      </pc:sldChg>
      <pc:sldChg chg="delSp modSp mod">
        <pc:chgData name="Margareth Kristoffersen" userId="2192a6a9-23cf-46ec-9a5a-1c06563953f2" providerId="ADAL" clId="{4878C39E-E748-4C94-B6CF-5A35270E759F}" dt="2024-09-10T09:06:50.736" v="66" actId="20577"/>
        <pc:sldMkLst>
          <pc:docMk/>
          <pc:sldMk cId="304791715" sldId="375"/>
        </pc:sldMkLst>
        <pc:spChg chg="mod">
          <ac:chgData name="Margareth Kristoffersen" userId="2192a6a9-23cf-46ec-9a5a-1c06563953f2" providerId="ADAL" clId="{4878C39E-E748-4C94-B6CF-5A35270E759F}" dt="2024-09-10T09:06:50.736" v="66" actId="20577"/>
          <ac:spMkLst>
            <pc:docMk/>
            <pc:sldMk cId="304791715" sldId="375"/>
            <ac:spMk id="2" creationId="{00000000-0000-0000-0000-000000000000}"/>
          </ac:spMkLst>
        </pc:spChg>
        <pc:spChg chg="del mod">
          <ac:chgData name="Margareth Kristoffersen" userId="2192a6a9-23cf-46ec-9a5a-1c06563953f2" providerId="ADAL" clId="{4878C39E-E748-4C94-B6CF-5A35270E759F}" dt="2024-09-10T09:05:44.030" v="58" actId="478"/>
          <ac:spMkLst>
            <pc:docMk/>
            <pc:sldMk cId="304791715" sldId="375"/>
            <ac:spMk id="3" creationId="{00000000-0000-0000-0000-000000000000}"/>
          </ac:spMkLst>
        </pc:spChg>
      </pc:sldChg>
      <pc:sldChg chg="add setBg">
        <pc:chgData name="Margareth Kristoffersen" userId="2192a6a9-23cf-46ec-9a5a-1c06563953f2" providerId="ADAL" clId="{4878C39E-E748-4C94-B6CF-5A35270E759F}" dt="2024-09-10T09:26:58.420" v="148"/>
        <pc:sldMkLst>
          <pc:docMk/>
          <pc:sldMk cId="1060251208" sldId="377"/>
        </pc:sldMkLst>
      </pc:sldChg>
      <pc:sldChg chg="del">
        <pc:chgData name="Margareth Kristoffersen" userId="2192a6a9-23cf-46ec-9a5a-1c06563953f2" providerId="ADAL" clId="{4878C39E-E748-4C94-B6CF-5A35270E759F}" dt="2024-09-10T10:01:44.758" v="586" actId="47"/>
        <pc:sldMkLst>
          <pc:docMk/>
          <pc:sldMk cId="475337623" sldId="380"/>
        </pc:sldMkLst>
      </pc:sldChg>
      <pc:sldChg chg="modSp del mod modAnim">
        <pc:chgData name="Margareth Kristoffersen" userId="2192a6a9-23cf-46ec-9a5a-1c06563953f2" providerId="ADAL" clId="{4878C39E-E748-4C94-B6CF-5A35270E759F}" dt="2024-09-10T09:52:51.016" v="285" actId="47"/>
        <pc:sldMkLst>
          <pc:docMk/>
          <pc:sldMk cId="1824689813" sldId="381"/>
        </pc:sldMkLst>
        <pc:spChg chg="mod">
          <ac:chgData name="Margareth Kristoffersen" userId="2192a6a9-23cf-46ec-9a5a-1c06563953f2" providerId="ADAL" clId="{4878C39E-E748-4C94-B6CF-5A35270E759F}" dt="2024-09-10T09:52:48.748" v="284" actId="21"/>
          <ac:spMkLst>
            <pc:docMk/>
            <pc:sldMk cId="1824689813" sldId="381"/>
            <ac:spMk id="3" creationId="{00000000-0000-0000-0000-000000000000}"/>
          </ac:spMkLst>
        </pc:spChg>
      </pc:sldChg>
      <pc:sldChg chg="del">
        <pc:chgData name="Margareth Kristoffersen" userId="2192a6a9-23cf-46ec-9a5a-1c06563953f2" providerId="ADAL" clId="{4878C39E-E748-4C94-B6CF-5A35270E759F}" dt="2024-09-10T10:01:40.194" v="585" actId="47"/>
        <pc:sldMkLst>
          <pc:docMk/>
          <pc:sldMk cId="1196401704" sldId="382"/>
        </pc:sldMkLst>
      </pc:sldChg>
      <pc:sldChg chg="ord">
        <pc:chgData name="Margareth Kristoffersen" userId="2192a6a9-23cf-46ec-9a5a-1c06563953f2" providerId="ADAL" clId="{4878C39E-E748-4C94-B6CF-5A35270E759F}" dt="2024-09-10T09:44:27.001" v="279"/>
        <pc:sldMkLst>
          <pc:docMk/>
          <pc:sldMk cId="1149577921" sldId="384"/>
        </pc:sldMkLst>
      </pc:sldChg>
      <pc:sldChg chg="modSp del modAnim">
        <pc:chgData name="Margareth Kristoffersen" userId="2192a6a9-23cf-46ec-9a5a-1c06563953f2" providerId="ADAL" clId="{4878C39E-E748-4C94-B6CF-5A35270E759F}" dt="2024-09-10T10:01:31.691" v="584" actId="47"/>
        <pc:sldMkLst>
          <pc:docMk/>
          <pc:sldMk cId="2138786176" sldId="385"/>
        </pc:sldMkLst>
        <pc:spChg chg="mod">
          <ac:chgData name="Margareth Kristoffersen" userId="2192a6a9-23cf-46ec-9a5a-1c06563953f2" providerId="ADAL" clId="{4878C39E-E748-4C94-B6CF-5A35270E759F}" dt="2024-09-10T10:01:29.853" v="583" actId="6549"/>
          <ac:spMkLst>
            <pc:docMk/>
            <pc:sldMk cId="2138786176" sldId="385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42:40.353" v="274" actId="6549"/>
        <pc:sldMkLst>
          <pc:docMk/>
          <pc:sldMk cId="3512579452" sldId="386"/>
        </pc:sldMkLst>
        <pc:spChg chg="mod">
          <ac:chgData name="Margareth Kristoffersen" userId="2192a6a9-23cf-46ec-9a5a-1c06563953f2" providerId="ADAL" clId="{4878C39E-E748-4C94-B6CF-5A35270E759F}" dt="2024-09-10T09:41:43.316" v="223" actId="6549"/>
          <ac:spMkLst>
            <pc:docMk/>
            <pc:sldMk cId="3512579452" sldId="386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42:40.353" v="274" actId="6549"/>
          <ac:spMkLst>
            <pc:docMk/>
            <pc:sldMk cId="3512579452" sldId="386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10:01:02.545" v="582" actId="20577"/>
        <pc:sldMkLst>
          <pc:docMk/>
          <pc:sldMk cId="2184464050" sldId="387"/>
        </pc:sldMkLst>
        <pc:spChg chg="mod">
          <ac:chgData name="Margareth Kristoffersen" userId="2192a6a9-23cf-46ec-9a5a-1c06563953f2" providerId="ADAL" clId="{4878C39E-E748-4C94-B6CF-5A35270E759F}" dt="2024-09-10T09:52:59.139" v="298" actId="6549"/>
          <ac:spMkLst>
            <pc:docMk/>
            <pc:sldMk cId="2184464050" sldId="387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10:01:02.545" v="582" actId="20577"/>
          <ac:spMkLst>
            <pc:docMk/>
            <pc:sldMk cId="2184464050" sldId="387"/>
            <ac:spMk id="3" creationId="{00000000-0000-0000-0000-000000000000}"/>
          </ac:spMkLst>
        </pc:spChg>
      </pc:sldChg>
      <pc:sldChg chg="modSp">
        <pc:chgData name="Margareth Kristoffersen" userId="2192a6a9-23cf-46ec-9a5a-1c06563953f2" providerId="ADAL" clId="{4878C39E-E748-4C94-B6CF-5A35270E759F}" dt="2024-09-10T09:11:29.715" v="130" actId="20577"/>
        <pc:sldMkLst>
          <pc:docMk/>
          <pc:sldMk cId="2154583513" sldId="389"/>
        </pc:sldMkLst>
        <pc:spChg chg="mod">
          <ac:chgData name="Margareth Kristoffersen" userId="2192a6a9-23cf-46ec-9a5a-1c06563953f2" providerId="ADAL" clId="{4878C39E-E748-4C94-B6CF-5A35270E759F}" dt="2024-09-10T09:11:29.715" v="130" actId="20577"/>
          <ac:spMkLst>
            <pc:docMk/>
            <pc:sldMk cId="2154583513" sldId="389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25:21.253" v="147" actId="6549"/>
        <pc:sldMkLst>
          <pc:docMk/>
          <pc:sldMk cId="3777285161" sldId="396"/>
        </pc:sldMkLst>
        <pc:spChg chg="mod">
          <ac:chgData name="Margareth Kristoffersen" userId="2192a6a9-23cf-46ec-9a5a-1c06563953f2" providerId="ADAL" clId="{4878C39E-E748-4C94-B6CF-5A35270E759F}" dt="2024-09-10T09:25:21.253" v="147" actId="6549"/>
          <ac:spMkLst>
            <pc:docMk/>
            <pc:sldMk cId="3777285161" sldId="396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33:23.344" v="200" actId="20577"/>
        <pc:sldMkLst>
          <pc:docMk/>
          <pc:sldMk cId="2279210441" sldId="405"/>
        </pc:sldMkLst>
        <pc:spChg chg="mod">
          <ac:chgData name="Margareth Kristoffersen" userId="2192a6a9-23cf-46ec-9a5a-1c06563953f2" providerId="ADAL" clId="{4878C39E-E748-4C94-B6CF-5A35270E759F}" dt="2024-09-10T09:31:46.855" v="180" actId="6549"/>
          <ac:spMkLst>
            <pc:docMk/>
            <pc:sldMk cId="2279210441" sldId="405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33:23.344" v="200" actId="20577"/>
          <ac:spMkLst>
            <pc:docMk/>
            <pc:sldMk cId="2279210441" sldId="405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33:59.773" v="204"/>
        <pc:sldMkLst>
          <pc:docMk/>
          <pc:sldMk cId="2245814817" sldId="406"/>
        </pc:sldMkLst>
        <pc:spChg chg="mod">
          <ac:chgData name="Margareth Kristoffersen" userId="2192a6a9-23cf-46ec-9a5a-1c06563953f2" providerId="ADAL" clId="{4878C39E-E748-4C94-B6CF-5A35270E759F}" dt="2024-09-10T09:33:57.148" v="203" actId="27636"/>
          <ac:spMkLst>
            <pc:docMk/>
            <pc:sldMk cId="2245814817" sldId="406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33:59.773" v="204"/>
          <ac:spMkLst>
            <pc:docMk/>
            <pc:sldMk cId="2245814817" sldId="406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22:14.609" v="137" actId="207"/>
        <pc:sldMkLst>
          <pc:docMk/>
          <pc:sldMk cId="968034506" sldId="412"/>
        </pc:sldMkLst>
        <pc:spChg chg="mod">
          <ac:chgData name="Margareth Kristoffersen" userId="2192a6a9-23cf-46ec-9a5a-1c06563953f2" providerId="ADAL" clId="{4878C39E-E748-4C94-B6CF-5A35270E759F}" dt="2024-09-10T09:22:14.609" v="137" actId="207"/>
          <ac:spMkLst>
            <pc:docMk/>
            <pc:sldMk cId="968034506" sldId="412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4878C39E-E748-4C94-B6CF-5A35270E759F}" dt="2024-09-10T09:22:33.244" v="138" actId="207"/>
        <pc:sldMkLst>
          <pc:docMk/>
          <pc:sldMk cId="430525445" sldId="413"/>
        </pc:sldMkLst>
        <pc:spChg chg="mod">
          <ac:chgData name="Margareth Kristoffersen" userId="2192a6a9-23cf-46ec-9a5a-1c06563953f2" providerId="ADAL" clId="{4878C39E-E748-4C94-B6CF-5A35270E759F}" dt="2024-09-10T09:22:33.244" v="138" actId="207"/>
          <ac:spMkLst>
            <pc:docMk/>
            <pc:sldMk cId="430525445" sldId="413"/>
            <ac:spMk id="3" creationId="{00000000-0000-0000-0000-000000000000}"/>
          </ac:spMkLst>
        </pc:spChg>
      </pc:sldChg>
      <pc:sldChg chg="modSp add mod">
        <pc:chgData name="Margareth Kristoffersen" userId="2192a6a9-23cf-46ec-9a5a-1c06563953f2" providerId="ADAL" clId="{4878C39E-E748-4C94-B6CF-5A35270E759F}" dt="2024-09-10T10:23:34.461" v="793" actId="208"/>
        <pc:sldMkLst>
          <pc:docMk/>
          <pc:sldMk cId="62698281" sldId="414"/>
        </pc:sldMkLst>
        <pc:spChg chg="mod">
          <ac:chgData name="Margareth Kristoffersen" userId="2192a6a9-23cf-46ec-9a5a-1c06563953f2" providerId="ADAL" clId="{4878C39E-E748-4C94-B6CF-5A35270E759F}" dt="2024-09-10T10:23:29.540" v="792" actId="208"/>
          <ac:spMkLst>
            <pc:docMk/>
            <pc:sldMk cId="62698281" sldId="414"/>
            <ac:spMk id="2" creationId="{D1580C20-2BD2-CDF9-9CA4-675110721101}"/>
          </ac:spMkLst>
        </pc:spChg>
        <pc:spChg chg="mod">
          <ac:chgData name="Margareth Kristoffersen" userId="2192a6a9-23cf-46ec-9a5a-1c06563953f2" providerId="ADAL" clId="{4878C39E-E748-4C94-B6CF-5A35270E759F}" dt="2024-09-10T10:23:34.461" v="793" actId="208"/>
          <ac:spMkLst>
            <pc:docMk/>
            <pc:sldMk cId="62698281" sldId="414"/>
            <ac:spMk id="3" creationId="{3DCEBFB9-780B-A79E-4CC6-888F00A9A7E7}"/>
          </ac:spMkLst>
        </pc:spChg>
      </pc:sldChg>
      <pc:sldChg chg="modSp add mod">
        <pc:chgData name="Margareth Kristoffersen" userId="2192a6a9-23cf-46ec-9a5a-1c06563953f2" providerId="ADAL" clId="{4878C39E-E748-4C94-B6CF-5A35270E759F}" dt="2024-09-10T10:23:21.435" v="791" actId="208"/>
        <pc:sldMkLst>
          <pc:docMk/>
          <pc:sldMk cId="3118866900" sldId="415"/>
        </pc:sldMkLst>
        <pc:spChg chg="mod">
          <ac:chgData name="Margareth Kristoffersen" userId="2192a6a9-23cf-46ec-9a5a-1c06563953f2" providerId="ADAL" clId="{4878C39E-E748-4C94-B6CF-5A35270E759F}" dt="2024-09-10T10:23:16.915" v="790" actId="208"/>
          <ac:spMkLst>
            <pc:docMk/>
            <pc:sldMk cId="3118866900" sldId="415"/>
            <ac:spMk id="2" creationId="{ECAFDF78-E3D5-6A8C-C09C-1D07C4C08BBE}"/>
          </ac:spMkLst>
        </pc:spChg>
        <pc:spChg chg="mod">
          <ac:chgData name="Margareth Kristoffersen" userId="2192a6a9-23cf-46ec-9a5a-1c06563953f2" providerId="ADAL" clId="{4878C39E-E748-4C94-B6CF-5A35270E759F}" dt="2024-09-10T10:23:21.435" v="791" actId="208"/>
          <ac:spMkLst>
            <pc:docMk/>
            <pc:sldMk cId="3118866900" sldId="415"/>
            <ac:spMk id="3" creationId="{3EE4469A-384A-CFDA-780D-74BB917CCA91}"/>
          </ac:spMkLst>
        </pc:spChg>
      </pc:sldChg>
      <pc:sldChg chg="modSp add mod">
        <pc:chgData name="Margareth Kristoffersen" userId="2192a6a9-23cf-46ec-9a5a-1c06563953f2" providerId="ADAL" clId="{4878C39E-E748-4C94-B6CF-5A35270E759F}" dt="2024-09-10T10:22:35.013" v="783" actId="20577"/>
        <pc:sldMkLst>
          <pc:docMk/>
          <pc:sldMk cId="3077159571" sldId="416"/>
        </pc:sldMkLst>
        <pc:spChg chg="mod">
          <ac:chgData name="Margareth Kristoffersen" userId="2192a6a9-23cf-46ec-9a5a-1c06563953f2" providerId="ADAL" clId="{4878C39E-E748-4C94-B6CF-5A35270E759F}" dt="2024-09-10T10:22:32.291" v="781" actId="207"/>
          <ac:spMkLst>
            <pc:docMk/>
            <pc:sldMk cId="3077159571" sldId="416"/>
            <ac:spMk id="2" creationId="{B8B9318E-D5E0-1FD3-09ED-E6B02BBFF0B3}"/>
          </ac:spMkLst>
        </pc:spChg>
        <pc:spChg chg="mod">
          <ac:chgData name="Margareth Kristoffersen" userId="2192a6a9-23cf-46ec-9a5a-1c06563953f2" providerId="ADAL" clId="{4878C39E-E748-4C94-B6CF-5A35270E759F}" dt="2024-09-10T10:22:35.013" v="783" actId="20577"/>
          <ac:spMkLst>
            <pc:docMk/>
            <pc:sldMk cId="3077159571" sldId="416"/>
            <ac:spMk id="3" creationId="{B48BF8AE-4BDE-B327-CE0E-FA1AFB3EF128}"/>
          </ac:spMkLst>
        </pc:spChg>
      </pc:sldChg>
      <pc:sldChg chg="modSp add del mod">
        <pc:chgData name="Margareth Kristoffersen" userId="2192a6a9-23cf-46ec-9a5a-1c06563953f2" providerId="ADAL" clId="{4878C39E-E748-4C94-B6CF-5A35270E759F}" dt="2024-09-10T10:09:24.610" v="721" actId="47"/>
        <pc:sldMkLst>
          <pc:docMk/>
          <pc:sldMk cId="3969781431" sldId="418"/>
        </pc:sldMkLst>
        <pc:spChg chg="mod">
          <ac:chgData name="Margareth Kristoffersen" userId="2192a6a9-23cf-46ec-9a5a-1c06563953f2" providerId="ADAL" clId="{4878C39E-E748-4C94-B6CF-5A35270E759F}" dt="2024-09-10T10:06:18.558" v="682" actId="6549"/>
          <ac:spMkLst>
            <pc:docMk/>
            <pc:sldMk cId="3969781431" sldId="418"/>
            <ac:spMk id="3" creationId="{38DD03BD-E965-7564-1DF4-7F400739BF98}"/>
          </ac:spMkLst>
        </pc:spChg>
      </pc:sldChg>
      <pc:sldChg chg="addSp modSp add mod setBg">
        <pc:chgData name="Margareth Kristoffersen" userId="2192a6a9-23cf-46ec-9a5a-1c06563953f2" providerId="ADAL" clId="{4878C39E-E748-4C94-B6CF-5A35270E759F}" dt="2024-09-10T10:35:31.806" v="864"/>
        <pc:sldMkLst>
          <pc:docMk/>
          <pc:sldMk cId="1184388304" sldId="419"/>
        </pc:sldMkLst>
        <pc:spChg chg="mod">
          <ac:chgData name="Margareth Kristoffersen" userId="2192a6a9-23cf-46ec-9a5a-1c06563953f2" providerId="ADAL" clId="{4878C39E-E748-4C94-B6CF-5A35270E759F}" dt="2024-09-10T10:29:39.893" v="837" actId="255"/>
          <ac:spMkLst>
            <pc:docMk/>
            <pc:sldMk cId="1184388304" sldId="419"/>
            <ac:spMk id="2" creationId="{9987DB66-4000-C40B-D12F-380550478561}"/>
          </ac:spMkLst>
        </pc:spChg>
        <pc:spChg chg="mod">
          <ac:chgData name="Margareth Kristoffersen" userId="2192a6a9-23cf-46ec-9a5a-1c06563953f2" providerId="ADAL" clId="{4878C39E-E748-4C94-B6CF-5A35270E759F}" dt="2024-09-10T10:29:21.119" v="836" actId="208"/>
          <ac:spMkLst>
            <pc:docMk/>
            <pc:sldMk cId="1184388304" sldId="419"/>
            <ac:spMk id="3" creationId="{79FB2F3A-9D76-172B-B11E-43C7A8C7712E}"/>
          </ac:spMkLst>
        </pc:spChg>
        <pc:graphicFrameChg chg="add mod">
          <ac:chgData name="Margareth Kristoffersen" userId="2192a6a9-23cf-46ec-9a5a-1c06563953f2" providerId="ADAL" clId="{4878C39E-E748-4C94-B6CF-5A35270E759F}" dt="2024-09-10T10:35:31.806" v="864"/>
          <ac:graphicFrameMkLst>
            <pc:docMk/>
            <pc:sldMk cId="1184388304" sldId="419"/>
            <ac:graphicFrameMk id="4" creationId="{4299CBF7-1C61-9B52-292E-E85114A152E7}"/>
          </ac:graphicFrameMkLst>
        </pc:graphicFrameChg>
      </pc:sldChg>
      <pc:sldChg chg="addSp modSp add mod">
        <pc:chgData name="Margareth Kristoffersen" userId="2192a6a9-23cf-46ec-9a5a-1c06563953f2" providerId="ADAL" clId="{4878C39E-E748-4C94-B6CF-5A35270E759F}" dt="2024-09-10T10:30:15.111" v="844" actId="208"/>
        <pc:sldMkLst>
          <pc:docMk/>
          <pc:sldMk cId="2486958665" sldId="420"/>
        </pc:sldMkLst>
        <pc:spChg chg="mod">
          <ac:chgData name="Margareth Kristoffersen" userId="2192a6a9-23cf-46ec-9a5a-1c06563953f2" providerId="ADAL" clId="{4878C39E-E748-4C94-B6CF-5A35270E759F}" dt="2024-09-10T10:29:53.986" v="839" actId="208"/>
          <ac:spMkLst>
            <pc:docMk/>
            <pc:sldMk cId="2486958665" sldId="420"/>
            <ac:spMk id="2" creationId="{AE9CE137-3A0F-B8BB-7BEA-816DF5228550}"/>
          </ac:spMkLst>
        </pc:spChg>
        <pc:spChg chg="mod">
          <ac:chgData name="Margareth Kristoffersen" userId="2192a6a9-23cf-46ec-9a5a-1c06563953f2" providerId="ADAL" clId="{4878C39E-E748-4C94-B6CF-5A35270E759F}" dt="2024-09-10T10:30:15.111" v="844" actId="208"/>
          <ac:spMkLst>
            <pc:docMk/>
            <pc:sldMk cId="2486958665" sldId="420"/>
            <ac:spMk id="3" creationId="{20DD2A66-AC03-146B-5366-748C2F9412A1}"/>
          </ac:spMkLst>
        </pc:spChg>
        <pc:graphicFrameChg chg="add mod">
          <ac:chgData name="Margareth Kristoffersen" userId="2192a6a9-23cf-46ec-9a5a-1c06563953f2" providerId="ADAL" clId="{4878C39E-E748-4C94-B6CF-5A35270E759F}" dt="2024-09-10T10:30:09.027" v="843" actId="1076"/>
          <ac:graphicFrameMkLst>
            <pc:docMk/>
            <pc:sldMk cId="2486958665" sldId="420"/>
            <ac:graphicFrameMk id="4" creationId="{FEA8A43D-75CB-33EB-9C97-2CAC9D5B5373}"/>
          </ac:graphicFrameMkLst>
        </pc:graphicFrameChg>
      </pc:sldChg>
      <pc:sldChg chg="addSp modSp mod">
        <pc:chgData name="Margareth Kristoffersen" userId="2192a6a9-23cf-46ec-9a5a-1c06563953f2" providerId="ADAL" clId="{4878C39E-E748-4C94-B6CF-5A35270E759F}" dt="2024-09-10T09:34:40.113" v="209" actId="20577"/>
        <pc:sldMkLst>
          <pc:docMk/>
          <pc:sldMk cId="2047342803" sldId="421"/>
        </pc:sldMkLst>
        <pc:spChg chg="mod">
          <ac:chgData name="Margareth Kristoffersen" userId="2192a6a9-23cf-46ec-9a5a-1c06563953f2" providerId="ADAL" clId="{4878C39E-E748-4C94-B6CF-5A35270E759F}" dt="2024-09-10T09:34:11.709" v="205" actId="21"/>
          <ac:spMkLst>
            <pc:docMk/>
            <pc:sldMk cId="2047342803" sldId="421"/>
            <ac:spMk id="2" creationId="{2E6309C3-5A12-4D4B-AE60-9E953A055EF5}"/>
          </ac:spMkLst>
        </pc:spChg>
        <pc:spChg chg="mod">
          <ac:chgData name="Margareth Kristoffersen" userId="2192a6a9-23cf-46ec-9a5a-1c06563953f2" providerId="ADAL" clId="{4878C39E-E748-4C94-B6CF-5A35270E759F}" dt="2024-09-10T09:34:40.113" v="209" actId="20577"/>
          <ac:spMkLst>
            <pc:docMk/>
            <pc:sldMk cId="2047342803" sldId="421"/>
            <ac:spMk id="3" creationId="{4196C8E3-20CF-4908-9F25-423FE15C1CCF}"/>
          </ac:spMkLst>
        </pc:spChg>
        <pc:graphicFrameChg chg="add mod">
          <ac:chgData name="Margareth Kristoffersen" userId="2192a6a9-23cf-46ec-9a5a-1c06563953f2" providerId="ADAL" clId="{4878C39E-E748-4C94-B6CF-5A35270E759F}" dt="2024-09-10T09:28:58.836" v="160"/>
          <ac:graphicFrameMkLst>
            <pc:docMk/>
            <pc:sldMk cId="2047342803" sldId="421"/>
            <ac:graphicFrameMk id="4" creationId="{81912474-69B0-1795-33AC-5E54E66A482D}"/>
          </ac:graphicFrameMkLst>
        </pc:graphicFrameChg>
      </pc:sldChg>
      <pc:sldChg chg="addSp modSp mod">
        <pc:chgData name="Margareth Kristoffersen" userId="2192a6a9-23cf-46ec-9a5a-1c06563953f2" providerId="ADAL" clId="{4878C39E-E748-4C94-B6CF-5A35270E759F}" dt="2024-09-10T09:30:06.389" v="176" actId="6549"/>
        <pc:sldMkLst>
          <pc:docMk/>
          <pc:sldMk cId="1112221421" sldId="422"/>
        </pc:sldMkLst>
        <pc:spChg chg="mod">
          <ac:chgData name="Margareth Kristoffersen" userId="2192a6a9-23cf-46ec-9a5a-1c06563953f2" providerId="ADAL" clId="{4878C39E-E748-4C94-B6CF-5A35270E759F}" dt="2024-09-10T09:27:59.149" v="149" actId="21"/>
          <ac:spMkLst>
            <pc:docMk/>
            <pc:sldMk cId="1112221421" sldId="422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30:06.389" v="176" actId="6549"/>
          <ac:spMkLst>
            <pc:docMk/>
            <pc:sldMk cId="1112221421" sldId="422"/>
            <ac:spMk id="3" creationId="{00000000-0000-0000-0000-000000000000}"/>
          </ac:spMkLst>
        </pc:spChg>
        <pc:graphicFrameChg chg="add mod">
          <ac:chgData name="Margareth Kristoffersen" userId="2192a6a9-23cf-46ec-9a5a-1c06563953f2" providerId="ADAL" clId="{4878C39E-E748-4C94-B6CF-5A35270E759F}" dt="2024-09-10T09:28:53" v="158"/>
          <ac:graphicFrameMkLst>
            <pc:docMk/>
            <pc:sldMk cId="1112221421" sldId="422"/>
            <ac:graphicFrameMk id="4" creationId="{45430AB5-AD23-9221-9857-6A8DBDD19964}"/>
          </ac:graphicFrameMkLst>
        </pc:graphicFrameChg>
      </pc:sldChg>
      <pc:sldChg chg="addSp modSp mod">
        <pc:chgData name="Margareth Kristoffersen" userId="2192a6a9-23cf-46ec-9a5a-1c06563953f2" providerId="ADAL" clId="{4878C39E-E748-4C94-B6CF-5A35270E759F}" dt="2024-09-10T09:28:56.399" v="159"/>
        <pc:sldMkLst>
          <pc:docMk/>
          <pc:sldMk cId="196853220" sldId="424"/>
        </pc:sldMkLst>
        <pc:spChg chg="mod">
          <ac:chgData name="Margareth Kristoffersen" userId="2192a6a9-23cf-46ec-9a5a-1c06563953f2" providerId="ADAL" clId="{4878C39E-E748-4C94-B6CF-5A35270E759F}" dt="2024-09-10T09:28:34.104" v="156" actId="6549"/>
          <ac:spMkLst>
            <pc:docMk/>
            <pc:sldMk cId="196853220" sldId="424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09:28:39.030" v="157" actId="20577"/>
          <ac:spMkLst>
            <pc:docMk/>
            <pc:sldMk cId="196853220" sldId="424"/>
            <ac:spMk id="3" creationId="{00000000-0000-0000-0000-000000000000}"/>
          </ac:spMkLst>
        </pc:spChg>
        <pc:graphicFrameChg chg="add mod">
          <ac:chgData name="Margareth Kristoffersen" userId="2192a6a9-23cf-46ec-9a5a-1c06563953f2" providerId="ADAL" clId="{4878C39E-E748-4C94-B6CF-5A35270E759F}" dt="2024-09-10T09:28:56.399" v="159"/>
          <ac:graphicFrameMkLst>
            <pc:docMk/>
            <pc:sldMk cId="196853220" sldId="424"/>
            <ac:graphicFrameMk id="4" creationId="{D36F0F95-9E64-5DAF-BBE3-1812B616CF54}"/>
          </ac:graphicFrameMkLst>
        </pc:graphicFrameChg>
      </pc:sldChg>
      <pc:sldChg chg="modSp add mod setBg">
        <pc:chgData name="Margareth Kristoffersen" userId="2192a6a9-23cf-46ec-9a5a-1c06563953f2" providerId="ADAL" clId="{4878C39E-E748-4C94-B6CF-5A35270E759F}" dt="2024-09-10T10:23:09.722" v="789" actId="208"/>
        <pc:sldMkLst>
          <pc:docMk/>
          <pc:sldMk cId="864547118" sldId="427"/>
        </pc:sldMkLst>
        <pc:spChg chg="mod">
          <ac:chgData name="Margareth Kristoffersen" userId="2192a6a9-23cf-46ec-9a5a-1c06563953f2" providerId="ADAL" clId="{4878C39E-E748-4C94-B6CF-5A35270E759F}" dt="2024-09-10T10:23:09.722" v="789" actId="208"/>
          <ac:spMkLst>
            <pc:docMk/>
            <pc:sldMk cId="864547118" sldId="427"/>
            <ac:spMk id="2" creationId="{8794C890-FE31-592F-DF11-17C41B985558}"/>
          </ac:spMkLst>
        </pc:spChg>
        <pc:spChg chg="mod">
          <ac:chgData name="Margareth Kristoffersen" userId="2192a6a9-23cf-46ec-9a5a-1c06563953f2" providerId="ADAL" clId="{4878C39E-E748-4C94-B6CF-5A35270E759F}" dt="2024-09-10T10:23:03.457" v="788" actId="208"/>
          <ac:spMkLst>
            <pc:docMk/>
            <pc:sldMk cId="864547118" sldId="427"/>
            <ac:spMk id="6" creationId="{BB687635-FFE1-98DE-4F96-A5A149BA41E6}"/>
          </ac:spMkLst>
        </pc:spChg>
      </pc:sldChg>
      <pc:sldChg chg="addSp modSp add mod">
        <pc:chgData name="Margareth Kristoffersen" userId="2192a6a9-23cf-46ec-9a5a-1c06563953f2" providerId="ADAL" clId="{4878C39E-E748-4C94-B6CF-5A35270E759F}" dt="2024-09-10T10:35:59.039" v="868" actId="208"/>
        <pc:sldMkLst>
          <pc:docMk/>
          <pc:sldMk cId="2957255782" sldId="428"/>
        </pc:sldMkLst>
        <pc:spChg chg="mod">
          <ac:chgData name="Margareth Kristoffersen" userId="2192a6a9-23cf-46ec-9a5a-1c06563953f2" providerId="ADAL" clId="{4878C39E-E748-4C94-B6CF-5A35270E759F}" dt="2024-09-10T10:35:53.954" v="867" actId="208"/>
          <ac:spMkLst>
            <pc:docMk/>
            <pc:sldMk cId="2957255782" sldId="428"/>
            <ac:spMk id="2" creationId="{3322E252-379F-4B94-7679-B4DB687373B5}"/>
          </ac:spMkLst>
        </pc:spChg>
        <pc:spChg chg="mod">
          <ac:chgData name="Margareth Kristoffersen" userId="2192a6a9-23cf-46ec-9a5a-1c06563953f2" providerId="ADAL" clId="{4878C39E-E748-4C94-B6CF-5A35270E759F}" dt="2024-09-10T10:35:59.039" v="868" actId="208"/>
          <ac:spMkLst>
            <pc:docMk/>
            <pc:sldMk cId="2957255782" sldId="428"/>
            <ac:spMk id="3" creationId="{16349EAA-099E-3E2E-FAC8-6182A9AD2186}"/>
          </ac:spMkLst>
        </pc:spChg>
        <pc:graphicFrameChg chg="add mod">
          <ac:chgData name="Margareth Kristoffersen" userId="2192a6a9-23cf-46ec-9a5a-1c06563953f2" providerId="ADAL" clId="{4878C39E-E748-4C94-B6CF-5A35270E759F}" dt="2024-09-10T10:35:40.265" v="865"/>
          <ac:graphicFrameMkLst>
            <pc:docMk/>
            <pc:sldMk cId="2957255782" sldId="428"/>
            <ac:graphicFrameMk id="4" creationId="{36FD937B-8E2B-511A-EB18-473ABB5EB479}"/>
          </ac:graphicFrameMkLst>
        </pc:graphicFrameChg>
      </pc:sldChg>
      <pc:sldChg chg="del">
        <pc:chgData name="Margareth Kristoffersen" userId="2192a6a9-23cf-46ec-9a5a-1c06563953f2" providerId="ADAL" clId="{4878C39E-E748-4C94-B6CF-5A35270E759F}" dt="2024-09-10T09:07:08.094" v="67" actId="47"/>
        <pc:sldMkLst>
          <pc:docMk/>
          <pc:sldMk cId="1493330212" sldId="429"/>
        </pc:sldMkLst>
      </pc:sldChg>
      <pc:sldChg chg="modSp add mod">
        <pc:chgData name="Margareth Kristoffersen" userId="2192a6a9-23cf-46ec-9a5a-1c06563953f2" providerId="ADAL" clId="{4878C39E-E748-4C94-B6CF-5A35270E759F}" dt="2024-09-10T10:21:33.565" v="774" actId="255"/>
        <pc:sldMkLst>
          <pc:docMk/>
          <pc:sldMk cId="1806220538" sldId="434"/>
        </pc:sldMkLst>
        <pc:spChg chg="mod">
          <ac:chgData name="Margareth Kristoffersen" userId="2192a6a9-23cf-46ec-9a5a-1c06563953f2" providerId="ADAL" clId="{4878C39E-E748-4C94-B6CF-5A35270E759F}" dt="2024-09-10T10:21:33.565" v="774" actId="255"/>
          <ac:spMkLst>
            <pc:docMk/>
            <pc:sldMk cId="1806220538" sldId="434"/>
            <ac:spMk id="2" creationId="{00000000-0000-0000-0000-000000000000}"/>
          </ac:spMkLst>
        </pc:spChg>
        <pc:spChg chg="mod">
          <ac:chgData name="Margareth Kristoffersen" userId="2192a6a9-23cf-46ec-9a5a-1c06563953f2" providerId="ADAL" clId="{4878C39E-E748-4C94-B6CF-5A35270E759F}" dt="2024-09-10T10:21:10.137" v="771" actId="27636"/>
          <ac:spMkLst>
            <pc:docMk/>
            <pc:sldMk cId="1806220538" sldId="434"/>
            <ac:spMk id="3" creationId="{00000000-0000-0000-0000-000000000000}"/>
          </ac:spMkLst>
        </pc:spChg>
      </pc:sldChg>
      <pc:sldChg chg="modSp add mod">
        <pc:chgData name="Margareth Kristoffersen" userId="2192a6a9-23cf-46ec-9a5a-1c06563953f2" providerId="ADAL" clId="{4878C39E-E748-4C94-B6CF-5A35270E759F}" dt="2024-09-10T10:30:50.013" v="848" actId="208"/>
        <pc:sldMkLst>
          <pc:docMk/>
          <pc:sldMk cId="1855621414" sldId="436"/>
        </pc:sldMkLst>
        <pc:spChg chg="mod">
          <ac:chgData name="Margareth Kristoffersen" userId="2192a6a9-23cf-46ec-9a5a-1c06563953f2" providerId="ADAL" clId="{4878C39E-E748-4C94-B6CF-5A35270E759F}" dt="2024-09-10T10:24:27.274" v="812" actId="208"/>
          <ac:spMkLst>
            <pc:docMk/>
            <pc:sldMk cId="1855621414" sldId="436"/>
            <ac:spMk id="2" creationId="{8794C890-FE31-592F-DF11-17C41B985558}"/>
          </ac:spMkLst>
        </pc:spChg>
        <pc:spChg chg="mod">
          <ac:chgData name="Margareth Kristoffersen" userId="2192a6a9-23cf-46ec-9a5a-1c06563953f2" providerId="ADAL" clId="{4878C39E-E748-4C94-B6CF-5A35270E759F}" dt="2024-09-10T10:30:50.013" v="848" actId="208"/>
          <ac:spMkLst>
            <pc:docMk/>
            <pc:sldMk cId="1855621414" sldId="436"/>
            <ac:spMk id="3" creationId="{24F8828B-5433-11EB-FB11-5461C6B97C44}"/>
          </ac:spMkLst>
        </pc:spChg>
      </pc:sldChg>
      <pc:sldChg chg="modSp add mod">
        <pc:chgData name="Margareth Kristoffersen" userId="2192a6a9-23cf-46ec-9a5a-1c06563953f2" providerId="ADAL" clId="{4878C39E-E748-4C94-B6CF-5A35270E759F}" dt="2024-09-10T10:35:24.819" v="863" actId="1076"/>
        <pc:sldMkLst>
          <pc:docMk/>
          <pc:sldMk cId="2570681708" sldId="437"/>
        </pc:sldMkLst>
        <pc:spChg chg="mod">
          <ac:chgData name="Margareth Kristoffersen" userId="2192a6a9-23cf-46ec-9a5a-1c06563953f2" providerId="ADAL" clId="{4878C39E-E748-4C94-B6CF-5A35270E759F}" dt="2024-09-10T10:25:37.930" v="830" actId="207"/>
          <ac:spMkLst>
            <pc:docMk/>
            <pc:sldMk cId="2570681708" sldId="437"/>
            <ac:spMk id="2" creationId="{3B73C884-6980-B9F2-B8DB-D14AF177FBD9}"/>
          </ac:spMkLst>
        </pc:spChg>
        <pc:spChg chg="mod">
          <ac:chgData name="Margareth Kristoffersen" userId="2192a6a9-23cf-46ec-9a5a-1c06563953f2" providerId="ADAL" clId="{4878C39E-E748-4C94-B6CF-5A35270E759F}" dt="2024-09-10T10:25:45.997" v="831" actId="208"/>
          <ac:spMkLst>
            <pc:docMk/>
            <pc:sldMk cId="2570681708" sldId="437"/>
            <ac:spMk id="3" creationId="{D9D4BCEF-522B-25AD-D77C-5DDC5CE8B151}"/>
          </ac:spMkLst>
        </pc:spChg>
        <pc:graphicFrameChg chg="mod">
          <ac:chgData name="Margareth Kristoffersen" userId="2192a6a9-23cf-46ec-9a5a-1c06563953f2" providerId="ADAL" clId="{4878C39E-E748-4C94-B6CF-5A35270E759F}" dt="2024-09-10T10:35:24.819" v="863" actId="1076"/>
          <ac:graphicFrameMkLst>
            <pc:docMk/>
            <pc:sldMk cId="2570681708" sldId="437"/>
            <ac:graphicFrameMk id="6" creationId="{049E0479-64B0-BA34-8692-A12565186E3B}"/>
          </ac:graphicFrameMkLst>
        </pc:graphicFrameChg>
      </pc:sldChg>
      <pc:sldChg chg="modSp add mod">
        <pc:chgData name="Margareth Kristoffersen" userId="2192a6a9-23cf-46ec-9a5a-1c06563953f2" providerId="ADAL" clId="{4878C39E-E748-4C94-B6CF-5A35270E759F}" dt="2024-09-10T10:29:01.540" v="833" actId="208"/>
        <pc:sldMkLst>
          <pc:docMk/>
          <pc:sldMk cId="71111555" sldId="438"/>
        </pc:sldMkLst>
        <pc:spChg chg="mod">
          <ac:chgData name="Margareth Kristoffersen" userId="2192a6a9-23cf-46ec-9a5a-1c06563953f2" providerId="ADAL" clId="{4878C39E-E748-4C94-B6CF-5A35270E759F}" dt="2024-09-10T10:28:55.493" v="832" actId="208"/>
          <ac:spMkLst>
            <pc:docMk/>
            <pc:sldMk cId="71111555" sldId="438"/>
            <ac:spMk id="2" creationId="{762DB9AC-4B76-4448-80F4-20BB325BF7A0}"/>
          </ac:spMkLst>
        </pc:spChg>
        <pc:spChg chg="mod">
          <ac:chgData name="Margareth Kristoffersen" userId="2192a6a9-23cf-46ec-9a5a-1c06563953f2" providerId="ADAL" clId="{4878C39E-E748-4C94-B6CF-5A35270E759F}" dt="2024-09-10T10:29:01.540" v="833" actId="208"/>
          <ac:spMkLst>
            <pc:docMk/>
            <pc:sldMk cId="71111555" sldId="438"/>
            <ac:spMk id="3" creationId="{BECC5A55-01C8-AD43-A14D-E1F6EE310D38}"/>
          </ac:spMkLst>
        </pc:spChg>
      </pc:sldChg>
      <pc:sldChg chg="addSp delSp modSp add mod">
        <pc:chgData name="Margareth Kristoffersen" userId="2192a6a9-23cf-46ec-9a5a-1c06563953f2" providerId="ADAL" clId="{4878C39E-E748-4C94-B6CF-5A35270E759F}" dt="2024-09-10T10:32:11.632" v="862" actId="20577"/>
        <pc:sldMkLst>
          <pc:docMk/>
          <pc:sldMk cId="1419217480" sldId="439"/>
        </pc:sldMkLst>
        <pc:spChg chg="mod">
          <ac:chgData name="Margareth Kristoffersen" userId="2192a6a9-23cf-46ec-9a5a-1c06563953f2" providerId="ADAL" clId="{4878C39E-E748-4C94-B6CF-5A35270E759F}" dt="2024-09-10T10:32:11.632" v="862" actId="20577"/>
          <ac:spMkLst>
            <pc:docMk/>
            <pc:sldMk cId="1419217480" sldId="439"/>
            <ac:spMk id="2" creationId="{8794C890-FE31-592F-DF11-17C41B985558}"/>
          </ac:spMkLst>
        </pc:spChg>
        <pc:spChg chg="mod">
          <ac:chgData name="Margareth Kristoffersen" userId="2192a6a9-23cf-46ec-9a5a-1c06563953f2" providerId="ADAL" clId="{4878C39E-E748-4C94-B6CF-5A35270E759F}" dt="2024-09-10T10:30:41.350" v="847" actId="208"/>
          <ac:spMkLst>
            <pc:docMk/>
            <pc:sldMk cId="1419217480" sldId="439"/>
            <ac:spMk id="3" creationId="{24F8828B-5433-11EB-FB11-5461C6B97C44}"/>
          </ac:spMkLst>
        </pc:spChg>
        <pc:spChg chg="add del mod">
          <ac:chgData name="Margareth Kristoffersen" userId="2192a6a9-23cf-46ec-9a5a-1c06563953f2" providerId="ADAL" clId="{4878C39E-E748-4C94-B6CF-5A35270E759F}" dt="2024-09-10T10:31:35.479" v="856"/>
          <ac:spMkLst>
            <pc:docMk/>
            <pc:sldMk cId="1419217480" sldId="439"/>
            <ac:spMk id="6" creationId="{DDAC2894-C48E-CC7C-68D8-1519C099B844}"/>
          </ac:spMkLst>
        </pc:spChg>
        <pc:spChg chg="add del">
          <ac:chgData name="Margareth Kristoffersen" userId="2192a6a9-23cf-46ec-9a5a-1c06563953f2" providerId="ADAL" clId="{4878C39E-E748-4C94-B6CF-5A35270E759F}" dt="2024-09-10T10:31:44.985" v="858" actId="22"/>
          <ac:spMkLst>
            <pc:docMk/>
            <pc:sldMk cId="1419217480" sldId="439"/>
            <ac:spMk id="8" creationId="{1B0DF5A1-8801-51DF-12A2-8870B11162B7}"/>
          </ac:spMkLst>
        </pc:spChg>
      </pc:sldChg>
      <pc:sldChg chg="modSp add mod">
        <pc:chgData name="Margareth Kristoffersen" userId="2192a6a9-23cf-46ec-9a5a-1c06563953f2" providerId="ADAL" clId="{4878C39E-E748-4C94-B6CF-5A35270E759F}" dt="2024-09-10T10:23:48.579" v="795" actId="208"/>
        <pc:sldMkLst>
          <pc:docMk/>
          <pc:sldMk cId="878829809" sldId="440"/>
        </pc:sldMkLst>
        <pc:spChg chg="mod">
          <ac:chgData name="Margareth Kristoffersen" userId="2192a6a9-23cf-46ec-9a5a-1c06563953f2" providerId="ADAL" clId="{4878C39E-E748-4C94-B6CF-5A35270E759F}" dt="2024-09-10T10:23:42.307" v="794" actId="208"/>
          <ac:spMkLst>
            <pc:docMk/>
            <pc:sldMk cId="878829809" sldId="440"/>
            <ac:spMk id="2" creationId="{2D4A3118-1AE6-6EED-B22E-CE93157C0A79}"/>
          </ac:spMkLst>
        </pc:spChg>
        <pc:spChg chg="mod">
          <ac:chgData name="Margareth Kristoffersen" userId="2192a6a9-23cf-46ec-9a5a-1c06563953f2" providerId="ADAL" clId="{4878C39E-E748-4C94-B6CF-5A35270E759F}" dt="2024-09-10T10:23:48.579" v="795" actId="208"/>
          <ac:spMkLst>
            <pc:docMk/>
            <pc:sldMk cId="878829809" sldId="440"/>
            <ac:spMk id="3" creationId="{9EEC1ECE-8CA6-58A1-F42D-D4C9ADE73646}"/>
          </ac:spMkLst>
        </pc:spChg>
      </pc:sldChg>
      <pc:sldChg chg="add del">
        <pc:chgData name="Margareth Kristoffersen" userId="2192a6a9-23cf-46ec-9a5a-1c06563953f2" providerId="ADAL" clId="{4878C39E-E748-4C94-B6CF-5A35270E759F}" dt="2024-09-10T10:18:00.512" v="754" actId="47"/>
        <pc:sldMkLst>
          <pc:docMk/>
          <pc:sldMk cId="463113191" sldId="441"/>
        </pc:sldMkLst>
      </pc:sldChg>
      <pc:sldChg chg="modSp add mod">
        <pc:chgData name="Margareth Kristoffersen" userId="2192a6a9-23cf-46ec-9a5a-1c06563953f2" providerId="ADAL" clId="{4878C39E-E748-4C94-B6CF-5A35270E759F}" dt="2024-09-10T10:22:22.386" v="780" actId="20577"/>
        <pc:sldMkLst>
          <pc:docMk/>
          <pc:sldMk cId="1764057746" sldId="441"/>
        </pc:sldMkLst>
        <pc:spChg chg="mod">
          <ac:chgData name="Margareth Kristoffersen" userId="2192a6a9-23cf-46ec-9a5a-1c06563953f2" providerId="ADAL" clId="{4878C39E-E748-4C94-B6CF-5A35270E759F}" dt="2024-09-10T10:22:10.311" v="775" actId="208"/>
          <ac:spMkLst>
            <pc:docMk/>
            <pc:sldMk cId="1764057746" sldId="441"/>
            <ac:spMk id="2" creationId="{21A618BC-EF83-71BE-E13B-947BEB214A6F}"/>
          </ac:spMkLst>
        </pc:spChg>
        <pc:spChg chg="mod">
          <ac:chgData name="Margareth Kristoffersen" userId="2192a6a9-23cf-46ec-9a5a-1c06563953f2" providerId="ADAL" clId="{4878C39E-E748-4C94-B6CF-5A35270E759F}" dt="2024-09-10T10:22:22.386" v="780" actId="20577"/>
          <ac:spMkLst>
            <pc:docMk/>
            <pc:sldMk cId="1764057746" sldId="441"/>
            <ac:spMk id="3" creationId="{0D361FBA-2C45-20FC-7374-D1BF28875AEA}"/>
          </ac:spMkLst>
        </pc:spChg>
      </pc:sldChg>
    </pc:docChg>
  </pc:docChgLst>
  <pc:docChgLst>
    <pc:chgData name="Margareth Kristoffersen" userId="2192a6a9-23cf-46ec-9a5a-1c06563953f2" providerId="ADAL" clId="{78E8B014-F7FC-4F59-97A6-E0E83C5914D3}"/>
    <pc:docChg chg="undo custSel addSld delSld modSld sldOrd modSection">
      <pc:chgData name="Margareth Kristoffersen" userId="2192a6a9-23cf-46ec-9a5a-1c06563953f2" providerId="ADAL" clId="{78E8B014-F7FC-4F59-97A6-E0E83C5914D3}" dt="2024-10-02T10:10:59.440" v="1318" actId="20577"/>
      <pc:docMkLst>
        <pc:docMk/>
      </pc:docMkLst>
      <pc:sldChg chg="modSp mod">
        <pc:chgData name="Margareth Kristoffersen" userId="2192a6a9-23cf-46ec-9a5a-1c06563953f2" providerId="ADAL" clId="{78E8B014-F7FC-4F59-97A6-E0E83C5914D3}" dt="2024-09-26T09:12:07.790" v="62" actId="113"/>
        <pc:sldMkLst>
          <pc:docMk/>
          <pc:sldMk cId="0" sldId="259"/>
        </pc:sldMkLst>
        <pc:spChg chg="mod">
          <ac:chgData name="Margareth Kristoffersen" userId="2192a6a9-23cf-46ec-9a5a-1c06563953f2" providerId="ADAL" clId="{78E8B014-F7FC-4F59-97A6-E0E83C5914D3}" dt="2024-09-26T09:12:07.790" v="62" actId="113"/>
          <ac:spMkLst>
            <pc:docMk/>
            <pc:sldMk cId="0" sldId="259"/>
            <ac:spMk id="3" creationId="{00000000-0000-0000-0000-000000000000}"/>
          </ac:spMkLst>
        </pc:spChg>
      </pc:sldChg>
      <pc:sldChg chg="modNotesTx">
        <pc:chgData name="Margareth Kristoffersen" userId="2192a6a9-23cf-46ec-9a5a-1c06563953f2" providerId="ADAL" clId="{78E8B014-F7FC-4F59-97A6-E0E83C5914D3}" dt="2024-09-26T09:32:12.188" v="934" actId="20577"/>
        <pc:sldMkLst>
          <pc:docMk/>
          <pc:sldMk cId="0" sldId="279"/>
        </pc:sldMkLst>
      </pc:sldChg>
      <pc:sldChg chg="modSp modAnim">
        <pc:chgData name="Margareth Kristoffersen" userId="2192a6a9-23cf-46ec-9a5a-1c06563953f2" providerId="ADAL" clId="{78E8B014-F7FC-4F59-97A6-E0E83C5914D3}" dt="2024-09-26T10:35:40.162" v="1126" actId="6549"/>
        <pc:sldMkLst>
          <pc:docMk/>
          <pc:sldMk cId="0" sldId="294"/>
        </pc:sldMkLst>
        <pc:spChg chg="mod">
          <ac:chgData name="Margareth Kristoffersen" userId="2192a6a9-23cf-46ec-9a5a-1c06563953f2" providerId="ADAL" clId="{78E8B014-F7FC-4F59-97A6-E0E83C5914D3}" dt="2024-09-26T10:35:40.162" v="1126" actId="6549"/>
          <ac:spMkLst>
            <pc:docMk/>
            <pc:sldMk cId="0" sldId="294"/>
            <ac:spMk id="3" creationId="{00000000-0000-0000-0000-000000000000}"/>
          </ac:spMkLst>
        </pc:spChg>
      </pc:sldChg>
      <pc:sldChg chg="modSp mod modAnim">
        <pc:chgData name="Margareth Kristoffersen" userId="2192a6a9-23cf-46ec-9a5a-1c06563953f2" providerId="ADAL" clId="{78E8B014-F7FC-4F59-97A6-E0E83C5914D3}" dt="2024-10-02T10:10:59.440" v="1318" actId="20577"/>
        <pc:sldMkLst>
          <pc:docMk/>
          <pc:sldMk cId="0" sldId="306"/>
        </pc:sldMkLst>
        <pc:spChg chg="mod">
          <ac:chgData name="Margareth Kristoffersen" userId="2192a6a9-23cf-46ec-9a5a-1c06563953f2" providerId="ADAL" clId="{78E8B014-F7FC-4F59-97A6-E0E83C5914D3}" dt="2024-10-02T10:10:59.440" v="1318" actId="20577"/>
          <ac:spMkLst>
            <pc:docMk/>
            <pc:sldMk cId="0" sldId="306"/>
            <ac:spMk id="3" creationId="{00000000-0000-0000-0000-000000000000}"/>
          </ac:spMkLst>
        </pc:spChg>
      </pc:sldChg>
      <pc:sldChg chg="modNotesTx">
        <pc:chgData name="Margareth Kristoffersen" userId="2192a6a9-23cf-46ec-9a5a-1c06563953f2" providerId="ADAL" clId="{78E8B014-F7FC-4F59-97A6-E0E83C5914D3}" dt="2024-09-26T09:57:12.268" v="1119" actId="20577"/>
        <pc:sldMkLst>
          <pc:docMk/>
          <pc:sldMk cId="0" sldId="313"/>
        </pc:sldMkLst>
      </pc:sldChg>
      <pc:sldChg chg="modSp mod">
        <pc:chgData name="Margareth Kristoffersen" userId="2192a6a9-23cf-46ec-9a5a-1c06563953f2" providerId="ADAL" clId="{78E8B014-F7FC-4F59-97A6-E0E83C5914D3}" dt="2024-09-26T09:09:50.118" v="2" actId="1076"/>
        <pc:sldMkLst>
          <pc:docMk/>
          <pc:sldMk cId="0" sldId="316"/>
        </pc:sldMkLst>
        <pc:picChg chg="mod">
          <ac:chgData name="Margareth Kristoffersen" userId="2192a6a9-23cf-46ec-9a5a-1c06563953f2" providerId="ADAL" clId="{78E8B014-F7FC-4F59-97A6-E0E83C5914D3}" dt="2024-09-26T09:09:50.118" v="2" actId="1076"/>
          <ac:picMkLst>
            <pc:docMk/>
            <pc:sldMk cId="0" sldId="316"/>
            <ac:picMk id="3" creationId="{00000000-0000-0000-0000-000000000000}"/>
          </ac:picMkLst>
        </pc:picChg>
      </pc:sldChg>
      <pc:sldChg chg="del ord">
        <pc:chgData name="Margareth Kristoffersen" userId="2192a6a9-23cf-46ec-9a5a-1c06563953f2" providerId="ADAL" clId="{78E8B014-F7FC-4F59-97A6-E0E83C5914D3}" dt="2024-10-02T10:07:44.432" v="1292" actId="47"/>
        <pc:sldMkLst>
          <pc:docMk/>
          <pc:sldMk cId="2585562600" sldId="325"/>
        </pc:sldMkLst>
      </pc:sldChg>
      <pc:sldChg chg="ord">
        <pc:chgData name="Margareth Kristoffersen" userId="2192a6a9-23cf-46ec-9a5a-1c06563953f2" providerId="ADAL" clId="{78E8B014-F7FC-4F59-97A6-E0E83C5914D3}" dt="2024-09-26T09:18:14.229" v="142"/>
        <pc:sldMkLst>
          <pc:docMk/>
          <pc:sldMk cId="1854830984" sldId="343"/>
        </pc:sldMkLst>
      </pc:sldChg>
      <pc:sldChg chg="del">
        <pc:chgData name="Margareth Kristoffersen" userId="2192a6a9-23cf-46ec-9a5a-1c06563953f2" providerId="ADAL" clId="{78E8B014-F7FC-4F59-97A6-E0E83C5914D3}" dt="2024-09-26T10:39:09.143" v="1129" actId="47"/>
        <pc:sldMkLst>
          <pc:docMk/>
          <pc:sldMk cId="3603621808" sldId="358"/>
        </pc:sldMkLst>
      </pc:sldChg>
      <pc:sldChg chg="del">
        <pc:chgData name="Margareth Kristoffersen" userId="2192a6a9-23cf-46ec-9a5a-1c06563953f2" providerId="ADAL" clId="{78E8B014-F7FC-4F59-97A6-E0E83C5914D3}" dt="2024-09-26T10:39:10.214" v="1130" actId="47"/>
        <pc:sldMkLst>
          <pc:docMk/>
          <pc:sldMk cId="2666037151" sldId="359"/>
        </pc:sldMkLst>
      </pc:sldChg>
      <pc:sldChg chg="modSp del">
        <pc:chgData name="Margareth Kristoffersen" userId="2192a6a9-23cf-46ec-9a5a-1c06563953f2" providerId="ADAL" clId="{78E8B014-F7FC-4F59-97A6-E0E83C5914D3}" dt="2024-09-26T10:39:11.303" v="1131" actId="47"/>
        <pc:sldMkLst>
          <pc:docMk/>
          <pc:sldMk cId="3833658801" sldId="361"/>
        </pc:sldMkLst>
        <pc:spChg chg="mod">
          <ac:chgData name="Margareth Kristoffersen" userId="2192a6a9-23cf-46ec-9a5a-1c06563953f2" providerId="ADAL" clId="{78E8B014-F7FC-4F59-97A6-E0E83C5914D3}" dt="2024-09-26T09:16:02.161" v="128" actId="255"/>
          <ac:spMkLst>
            <pc:docMk/>
            <pc:sldMk cId="3833658801" sldId="361"/>
            <ac:spMk id="3" creationId="{00000000-0000-0000-0000-000000000000}"/>
          </ac:spMkLst>
        </pc:spChg>
      </pc:sldChg>
      <pc:sldChg chg="modSp mod">
        <pc:chgData name="Margareth Kristoffersen" userId="2192a6a9-23cf-46ec-9a5a-1c06563953f2" providerId="ADAL" clId="{78E8B014-F7FC-4F59-97A6-E0E83C5914D3}" dt="2024-09-26T10:35:07.356" v="1120" actId="6549"/>
        <pc:sldMkLst>
          <pc:docMk/>
          <pc:sldMk cId="3711354166" sldId="374"/>
        </pc:sldMkLst>
        <pc:spChg chg="mod">
          <ac:chgData name="Margareth Kristoffersen" userId="2192a6a9-23cf-46ec-9a5a-1c06563953f2" providerId="ADAL" clId="{78E8B014-F7FC-4F59-97A6-E0E83C5914D3}" dt="2024-09-26T10:35:07.356" v="1120" actId="6549"/>
          <ac:spMkLst>
            <pc:docMk/>
            <pc:sldMk cId="3711354166" sldId="374"/>
            <ac:spMk id="2" creationId="{00000000-0000-0000-0000-000000000000}"/>
          </ac:spMkLst>
        </pc:spChg>
      </pc:sldChg>
      <pc:sldChg chg="modSp mod">
        <pc:chgData name="Margareth Kristoffersen" userId="2192a6a9-23cf-46ec-9a5a-1c06563953f2" providerId="ADAL" clId="{78E8B014-F7FC-4F59-97A6-E0E83C5914D3}" dt="2024-10-02T10:10:09.596" v="1303" actId="20577"/>
        <pc:sldMkLst>
          <pc:docMk/>
          <pc:sldMk cId="304791715" sldId="375"/>
        </pc:sldMkLst>
        <pc:spChg chg="mod">
          <ac:chgData name="Margareth Kristoffersen" userId="2192a6a9-23cf-46ec-9a5a-1c06563953f2" providerId="ADAL" clId="{78E8B014-F7FC-4F59-97A6-E0E83C5914D3}" dt="2024-10-02T10:10:09.596" v="1303" actId="20577"/>
          <ac:spMkLst>
            <pc:docMk/>
            <pc:sldMk cId="304791715" sldId="375"/>
            <ac:spMk id="2" creationId="{00000000-0000-0000-0000-000000000000}"/>
          </ac:spMkLst>
        </pc:spChg>
      </pc:sldChg>
      <pc:sldChg chg="del">
        <pc:chgData name="Margareth Kristoffersen" userId="2192a6a9-23cf-46ec-9a5a-1c06563953f2" providerId="ADAL" clId="{78E8B014-F7FC-4F59-97A6-E0E83C5914D3}" dt="2024-09-26T10:39:30.227" v="1143" actId="47"/>
        <pc:sldMkLst>
          <pc:docMk/>
          <pc:sldMk cId="1149577921" sldId="384"/>
        </pc:sldMkLst>
      </pc:sldChg>
      <pc:sldChg chg="del">
        <pc:chgData name="Margareth Kristoffersen" userId="2192a6a9-23cf-46ec-9a5a-1c06563953f2" providerId="ADAL" clId="{78E8B014-F7FC-4F59-97A6-E0E83C5914D3}" dt="2024-09-26T10:39:28.069" v="1141" actId="47"/>
        <pc:sldMkLst>
          <pc:docMk/>
          <pc:sldMk cId="3512579452" sldId="386"/>
        </pc:sldMkLst>
      </pc:sldChg>
      <pc:sldChg chg="del">
        <pc:chgData name="Margareth Kristoffersen" userId="2192a6a9-23cf-46ec-9a5a-1c06563953f2" providerId="ADAL" clId="{78E8B014-F7FC-4F59-97A6-E0E83C5914D3}" dt="2024-09-26T10:39:31.239" v="1144" actId="47"/>
        <pc:sldMkLst>
          <pc:docMk/>
          <pc:sldMk cId="2184464050" sldId="387"/>
        </pc:sldMkLst>
      </pc:sldChg>
      <pc:sldChg chg="del">
        <pc:chgData name="Margareth Kristoffersen" userId="2192a6a9-23cf-46ec-9a5a-1c06563953f2" providerId="ADAL" clId="{78E8B014-F7FC-4F59-97A6-E0E83C5914D3}" dt="2024-09-26T10:39:29.296" v="1142" actId="47"/>
        <pc:sldMkLst>
          <pc:docMk/>
          <pc:sldMk cId="2800164586" sldId="390"/>
        </pc:sldMkLst>
      </pc:sldChg>
      <pc:sldChg chg="modNotesTx">
        <pc:chgData name="Margareth Kristoffersen" userId="2192a6a9-23cf-46ec-9a5a-1c06563953f2" providerId="ADAL" clId="{78E8B014-F7FC-4F59-97A6-E0E83C5914D3}" dt="2024-09-26T09:29:39.706" v="561" actId="20577"/>
        <pc:sldMkLst>
          <pc:docMk/>
          <pc:sldMk cId="3046156439" sldId="391"/>
        </pc:sldMkLst>
      </pc:sldChg>
      <pc:sldChg chg="del">
        <pc:chgData name="Margareth Kristoffersen" userId="2192a6a9-23cf-46ec-9a5a-1c06563953f2" providerId="ADAL" clId="{78E8B014-F7FC-4F59-97A6-E0E83C5914D3}" dt="2024-09-26T10:39:05.824" v="1127" actId="47"/>
        <pc:sldMkLst>
          <pc:docMk/>
          <pc:sldMk cId="4073450370" sldId="394"/>
        </pc:sldMkLst>
      </pc:sldChg>
      <pc:sldChg chg="del">
        <pc:chgData name="Margareth Kristoffersen" userId="2192a6a9-23cf-46ec-9a5a-1c06563953f2" providerId="ADAL" clId="{78E8B014-F7FC-4F59-97A6-E0E83C5914D3}" dt="2024-09-26T10:39:08.106" v="1128" actId="47"/>
        <pc:sldMkLst>
          <pc:docMk/>
          <pc:sldMk cId="1714869143" sldId="395"/>
        </pc:sldMkLst>
      </pc:sldChg>
      <pc:sldChg chg="del">
        <pc:chgData name="Margareth Kristoffersen" userId="2192a6a9-23cf-46ec-9a5a-1c06563953f2" providerId="ADAL" clId="{78E8B014-F7FC-4F59-97A6-E0E83C5914D3}" dt="2024-09-26T10:39:12.218" v="1132" actId="47"/>
        <pc:sldMkLst>
          <pc:docMk/>
          <pc:sldMk cId="3777285161" sldId="396"/>
        </pc:sldMkLst>
      </pc:sldChg>
      <pc:sldChg chg="del">
        <pc:chgData name="Margareth Kristoffersen" userId="2192a6a9-23cf-46ec-9a5a-1c06563953f2" providerId="ADAL" clId="{78E8B014-F7FC-4F59-97A6-E0E83C5914D3}" dt="2024-09-26T10:39:23.859" v="1139" actId="47"/>
        <pc:sldMkLst>
          <pc:docMk/>
          <pc:sldMk cId="2279210441" sldId="405"/>
        </pc:sldMkLst>
      </pc:sldChg>
      <pc:sldChg chg="del">
        <pc:chgData name="Margareth Kristoffersen" userId="2192a6a9-23cf-46ec-9a5a-1c06563953f2" providerId="ADAL" clId="{78E8B014-F7FC-4F59-97A6-E0E83C5914D3}" dt="2024-09-26T10:39:24.600" v="1140" actId="47"/>
        <pc:sldMkLst>
          <pc:docMk/>
          <pc:sldMk cId="2245814817" sldId="406"/>
        </pc:sldMkLst>
      </pc:sldChg>
      <pc:sldChg chg="modSp mod">
        <pc:chgData name="Margareth Kristoffersen" userId="2192a6a9-23cf-46ec-9a5a-1c06563953f2" providerId="ADAL" clId="{78E8B014-F7FC-4F59-97A6-E0E83C5914D3}" dt="2024-09-26T09:14:02.440" v="125" actId="6549"/>
        <pc:sldMkLst>
          <pc:docMk/>
          <pc:sldMk cId="194871283" sldId="407"/>
        </pc:sldMkLst>
        <pc:spChg chg="mod">
          <ac:chgData name="Margareth Kristoffersen" userId="2192a6a9-23cf-46ec-9a5a-1c06563953f2" providerId="ADAL" clId="{78E8B014-F7FC-4F59-97A6-E0E83C5914D3}" dt="2024-09-26T09:14:02.440" v="125" actId="6549"/>
          <ac:spMkLst>
            <pc:docMk/>
            <pc:sldMk cId="194871283" sldId="407"/>
            <ac:spMk id="2" creationId="{00000000-0000-0000-0000-000000000000}"/>
          </ac:spMkLst>
        </pc:spChg>
      </pc:sldChg>
      <pc:sldChg chg="modSp new mod">
        <pc:chgData name="Margareth Kristoffersen" userId="2192a6a9-23cf-46ec-9a5a-1c06563953f2" providerId="ADAL" clId="{78E8B014-F7FC-4F59-97A6-E0E83C5914D3}" dt="2024-10-02T10:08:21.813" v="1293" actId="6549"/>
        <pc:sldMkLst>
          <pc:docMk/>
          <pc:sldMk cId="4162939857" sldId="408"/>
        </pc:sldMkLst>
        <pc:spChg chg="mod">
          <ac:chgData name="Margareth Kristoffersen" userId="2192a6a9-23cf-46ec-9a5a-1c06563953f2" providerId="ADAL" clId="{78E8B014-F7FC-4F59-97A6-E0E83C5914D3}" dt="2024-09-26T10:43:44.347" v="1264" actId="255"/>
          <ac:spMkLst>
            <pc:docMk/>
            <pc:sldMk cId="4162939857" sldId="408"/>
            <ac:spMk id="2" creationId="{C5C6C6FE-7CFC-8A28-E3C5-4AE266E60434}"/>
          </ac:spMkLst>
        </pc:spChg>
        <pc:spChg chg="mod">
          <ac:chgData name="Margareth Kristoffersen" userId="2192a6a9-23cf-46ec-9a5a-1c06563953f2" providerId="ADAL" clId="{78E8B014-F7FC-4F59-97A6-E0E83C5914D3}" dt="2024-10-02T10:08:21.813" v="1293" actId="6549"/>
          <ac:spMkLst>
            <pc:docMk/>
            <pc:sldMk cId="4162939857" sldId="408"/>
            <ac:spMk id="3" creationId="{4DCE5200-F727-AB5A-C167-D3CA3533AC02}"/>
          </ac:spMkLst>
        </pc:spChg>
      </pc:sldChg>
      <pc:sldChg chg="modSp del modAnim">
        <pc:chgData name="Margareth Kristoffersen" userId="2192a6a9-23cf-46ec-9a5a-1c06563953f2" providerId="ADAL" clId="{78E8B014-F7FC-4F59-97A6-E0E83C5914D3}" dt="2024-09-26T10:39:13.091" v="1133" actId="47"/>
        <pc:sldMkLst>
          <pc:docMk/>
          <pc:sldMk cId="266381925" sldId="411"/>
        </pc:sldMkLst>
        <pc:spChg chg="mod">
          <ac:chgData name="Margareth Kristoffersen" userId="2192a6a9-23cf-46ec-9a5a-1c06563953f2" providerId="ADAL" clId="{78E8B014-F7FC-4F59-97A6-E0E83C5914D3}" dt="2024-09-26T09:16:26.182" v="131" actId="20577"/>
          <ac:spMkLst>
            <pc:docMk/>
            <pc:sldMk cId="266381925" sldId="411"/>
            <ac:spMk id="3" creationId="{00000000-0000-0000-0000-000000000000}"/>
          </ac:spMkLst>
        </pc:spChg>
      </pc:sldChg>
      <pc:sldChg chg="modSp del mod">
        <pc:chgData name="Margareth Kristoffersen" userId="2192a6a9-23cf-46ec-9a5a-1c06563953f2" providerId="ADAL" clId="{78E8B014-F7FC-4F59-97A6-E0E83C5914D3}" dt="2024-09-26T10:39:13.972" v="1134" actId="47"/>
        <pc:sldMkLst>
          <pc:docMk/>
          <pc:sldMk cId="968034506" sldId="412"/>
        </pc:sldMkLst>
        <pc:spChg chg="mod">
          <ac:chgData name="Margareth Kristoffersen" userId="2192a6a9-23cf-46ec-9a5a-1c06563953f2" providerId="ADAL" clId="{78E8B014-F7FC-4F59-97A6-E0E83C5914D3}" dt="2024-09-26T09:16:54.043" v="139" actId="20577"/>
          <ac:spMkLst>
            <pc:docMk/>
            <pc:sldMk cId="968034506" sldId="412"/>
            <ac:spMk id="3" creationId="{00000000-0000-0000-0000-000000000000}"/>
          </ac:spMkLst>
        </pc:spChg>
      </pc:sldChg>
      <pc:sldChg chg="del">
        <pc:chgData name="Margareth Kristoffersen" userId="2192a6a9-23cf-46ec-9a5a-1c06563953f2" providerId="ADAL" clId="{78E8B014-F7FC-4F59-97A6-E0E83C5914D3}" dt="2024-09-26T10:39:14.906" v="1135" actId="47"/>
        <pc:sldMkLst>
          <pc:docMk/>
          <pc:sldMk cId="430525445" sldId="413"/>
        </pc:sldMkLst>
      </pc:sldChg>
      <pc:sldChg chg="del">
        <pc:chgData name="Margareth Kristoffersen" userId="2192a6a9-23cf-46ec-9a5a-1c06563953f2" providerId="ADAL" clId="{78E8B014-F7FC-4F59-97A6-E0E83C5914D3}" dt="2024-09-26T10:39:38.200" v="1153" actId="47"/>
        <pc:sldMkLst>
          <pc:docMk/>
          <pc:sldMk cId="62698281" sldId="414"/>
        </pc:sldMkLst>
      </pc:sldChg>
      <pc:sldChg chg="del">
        <pc:chgData name="Margareth Kristoffersen" userId="2192a6a9-23cf-46ec-9a5a-1c06563953f2" providerId="ADAL" clId="{78E8B014-F7FC-4F59-97A6-E0E83C5914D3}" dt="2024-09-26T10:39:38.891" v="1154" actId="47"/>
        <pc:sldMkLst>
          <pc:docMk/>
          <pc:sldMk cId="3118866900" sldId="415"/>
        </pc:sldMkLst>
      </pc:sldChg>
      <pc:sldChg chg="del">
        <pc:chgData name="Margareth Kristoffersen" userId="2192a6a9-23cf-46ec-9a5a-1c06563953f2" providerId="ADAL" clId="{78E8B014-F7FC-4F59-97A6-E0E83C5914D3}" dt="2024-09-26T10:39:43.117" v="1158" actId="47"/>
        <pc:sldMkLst>
          <pc:docMk/>
          <pc:sldMk cId="3077159571" sldId="416"/>
        </pc:sldMkLst>
      </pc:sldChg>
      <pc:sldChg chg="del">
        <pc:chgData name="Margareth Kristoffersen" userId="2192a6a9-23cf-46ec-9a5a-1c06563953f2" providerId="ADAL" clId="{78E8B014-F7FC-4F59-97A6-E0E83C5914D3}" dt="2024-09-26T10:39:32.883" v="1146" actId="47"/>
        <pc:sldMkLst>
          <pc:docMk/>
          <pc:sldMk cId="1184388304" sldId="419"/>
        </pc:sldMkLst>
      </pc:sldChg>
      <pc:sldChg chg="del">
        <pc:chgData name="Margareth Kristoffersen" userId="2192a6a9-23cf-46ec-9a5a-1c06563953f2" providerId="ADAL" clId="{78E8B014-F7FC-4F59-97A6-E0E83C5914D3}" dt="2024-09-26T10:39:35.004" v="1149" actId="47"/>
        <pc:sldMkLst>
          <pc:docMk/>
          <pc:sldMk cId="2486958665" sldId="420"/>
        </pc:sldMkLst>
      </pc:sldChg>
      <pc:sldChg chg="modSp del mod">
        <pc:chgData name="Margareth Kristoffersen" userId="2192a6a9-23cf-46ec-9a5a-1c06563953f2" providerId="ADAL" clId="{78E8B014-F7FC-4F59-97A6-E0E83C5914D3}" dt="2024-09-26T10:39:23.090" v="1138" actId="47"/>
        <pc:sldMkLst>
          <pc:docMk/>
          <pc:sldMk cId="2047342803" sldId="421"/>
        </pc:sldMkLst>
        <pc:spChg chg="mod">
          <ac:chgData name="Margareth Kristoffersen" userId="2192a6a9-23cf-46ec-9a5a-1c06563953f2" providerId="ADAL" clId="{78E8B014-F7FC-4F59-97A6-E0E83C5914D3}" dt="2024-09-26T09:52:09.585" v="977" actId="6549"/>
          <ac:spMkLst>
            <pc:docMk/>
            <pc:sldMk cId="2047342803" sldId="421"/>
            <ac:spMk id="3" creationId="{4196C8E3-20CF-4908-9F25-423FE15C1CCF}"/>
          </ac:spMkLst>
        </pc:spChg>
      </pc:sldChg>
      <pc:sldChg chg="modSp del mod">
        <pc:chgData name="Margareth Kristoffersen" userId="2192a6a9-23cf-46ec-9a5a-1c06563953f2" providerId="ADAL" clId="{78E8B014-F7FC-4F59-97A6-E0E83C5914D3}" dt="2024-09-26T10:39:19.576" v="1136" actId="47"/>
        <pc:sldMkLst>
          <pc:docMk/>
          <pc:sldMk cId="1112221421" sldId="422"/>
        </pc:sldMkLst>
        <pc:spChg chg="mod">
          <ac:chgData name="Margareth Kristoffersen" userId="2192a6a9-23cf-46ec-9a5a-1c06563953f2" providerId="ADAL" clId="{78E8B014-F7FC-4F59-97A6-E0E83C5914D3}" dt="2024-09-26T09:50:17.682" v="956" actId="20577"/>
          <ac:spMkLst>
            <pc:docMk/>
            <pc:sldMk cId="1112221421" sldId="422"/>
            <ac:spMk id="3" creationId="{00000000-0000-0000-0000-000000000000}"/>
          </ac:spMkLst>
        </pc:spChg>
      </pc:sldChg>
      <pc:sldChg chg="modSp del mod">
        <pc:chgData name="Margareth Kristoffersen" userId="2192a6a9-23cf-46ec-9a5a-1c06563953f2" providerId="ADAL" clId="{78E8B014-F7FC-4F59-97A6-E0E83C5914D3}" dt="2024-09-26T10:39:21.303" v="1137" actId="47"/>
        <pc:sldMkLst>
          <pc:docMk/>
          <pc:sldMk cId="196853220" sldId="424"/>
        </pc:sldMkLst>
        <pc:spChg chg="mod">
          <ac:chgData name="Margareth Kristoffersen" userId="2192a6a9-23cf-46ec-9a5a-1c06563953f2" providerId="ADAL" clId="{78E8B014-F7FC-4F59-97A6-E0E83C5914D3}" dt="2024-09-26T09:48:54.924" v="951" actId="313"/>
          <ac:spMkLst>
            <pc:docMk/>
            <pc:sldMk cId="196853220" sldId="424"/>
            <ac:spMk id="3" creationId="{00000000-0000-0000-0000-000000000000}"/>
          </ac:spMkLst>
        </pc:spChg>
      </pc:sldChg>
      <pc:sldChg chg="del">
        <pc:chgData name="Margareth Kristoffersen" userId="2192a6a9-23cf-46ec-9a5a-1c06563953f2" providerId="ADAL" clId="{78E8B014-F7FC-4F59-97A6-E0E83C5914D3}" dt="2024-09-26T10:39:39.712" v="1155" actId="47"/>
        <pc:sldMkLst>
          <pc:docMk/>
          <pc:sldMk cId="864547118" sldId="427"/>
        </pc:sldMkLst>
      </pc:sldChg>
      <pc:sldChg chg="del">
        <pc:chgData name="Margareth Kristoffersen" userId="2192a6a9-23cf-46ec-9a5a-1c06563953f2" providerId="ADAL" clId="{78E8B014-F7FC-4F59-97A6-E0E83C5914D3}" dt="2024-09-26T10:39:36.721" v="1151" actId="47"/>
        <pc:sldMkLst>
          <pc:docMk/>
          <pc:sldMk cId="2957255782" sldId="428"/>
        </pc:sldMkLst>
      </pc:sldChg>
      <pc:sldChg chg="del">
        <pc:chgData name="Margareth Kristoffersen" userId="2192a6a9-23cf-46ec-9a5a-1c06563953f2" providerId="ADAL" clId="{78E8B014-F7FC-4F59-97A6-E0E83C5914D3}" dt="2024-09-26T10:39:41.368" v="1157" actId="47"/>
        <pc:sldMkLst>
          <pc:docMk/>
          <pc:sldMk cId="1806220538" sldId="434"/>
        </pc:sldMkLst>
      </pc:sldChg>
      <pc:sldChg chg="del">
        <pc:chgData name="Margareth Kristoffersen" userId="2192a6a9-23cf-46ec-9a5a-1c06563953f2" providerId="ADAL" clId="{78E8B014-F7FC-4F59-97A6-E0E83C5914D3}" dt="2024-09-26T10:39:32.046" v="1145" actId="47"/>
        <pc:sldMkLst>
          <pc:docMk/>
          <pc:sldMk cId="1855621414" sldId="436"/>
        </pc:sldMkLst>
      </pc:sldChg>
      <pc:sldChg chg="del">
        <pc:chgData name="Margareth Kristoffersen" userId="2192a6a9-23cf-46ec-9a5a-1c06563953f2" providerId="ADAL" clId="{78E8B014-F7FC-4F59-97A6-E0E83C5914D3}" dt="2024-09-26T10:39:33.566" v="1147" actId="47"/>
        <pc:sldMkLst>
          <pc:docMk/>
          <pc:sldMk cId="2570681708" sldId="437"/>
        </pc:sldMkLst>
      </pc:sldChg>
      <pc:sldChg chg="del">
        <pc:chgData name="Margareth Kristoffersen" userId="2192a6a9-23cf-46ec-9a5a-1c06563953f2" providerId="ADAL" clId="{78E8B014-F7FC-4F59-97A6-E0E83C5914D3}" dt="2024-09-26T10:39:34.351" v="1148" actId="47"/>
        <pc:sldMkLst>
          <pc:docMk/>
          <pc:sldMk cId="71111555" sldId="438"/>
        </pc:sldMkLst>
      </pc:sldChg>
      <pc:sldChg chg="del">
        <pc:chgData name="Margareth Kristoffersen" userId="2192a6a9-23cf-46ec-9a5a-1c06563953f2" providerId="ADAL" clId="{78E8B014-F7FC-4F59-97A6-E0E83C5914D3}" dt="2024-09-26T10:39:35.950" v="1150" actId="47"/>
        <pc:sldMkLst>
          <pc:docMk/>
          <pc:sldMk cId="1419217480" sldId="439"/>
        </pc:sldMkLst>
      </pc:sldChg>
      <pc:sldChg chg="del">
        <pc:chgData name="Margareth Kristoffersen" userId="2192a6a9-23cf-46ec-9a5a-1c06563953f2" providerId="ADAL" clId="{78E8B014-F7FC-4F59-97A6-E0E83C5914D3}" dt="2024-09-26T10:39:37.476" v="1152" actId="47"/>
        <pc:sldMkLst>
          <pc:docMk/>
          <pc:sldMk cId="878829809" sldId="440"/>
        </pc:sldMkLst>
      </pc:sldChg>
      <pc:sldChg chg="del">
        <pc:chgData name="Margareth Kristoffersen" userId="2192a6a9-23cf-46ec-9a5a-1c06563953f2" providerId="ADAL" clId="{78E8B014-F7FC-4F59-97A6-E0E83C5914D3}" dt="2024-09-26T10:39:40.565" v="1156" actId="47"/>
        <pc:sldMkLst>
          <pc:docMk/>
          <pc:sldMk cId="1764057746" sldId="44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4BAD7-1AFA-4773-BEB1-4D90E194D954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70875-9212-4C19-A9C4-8BD428B9886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589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Av særlig viktighet var antagelsen om at forståelse av livet er av betydning for å fortsette. Forståelse av livet anses å inngå i det sykepleiere selv snakker om relatert til det som er av betydning for å fortsette. Å gjøre livsforståelse til tema for å belyse </a:t>
            </a:r>
            <a:r>
              <a:rPr lang="nb-NO" dirty="0" err="1"/>
              <a:t>problemstilingen</a:t>
            </a:r>
            <a:r>
              <a:rPr lang="nb-NO" dirty="0"/>
              <a:t>, kan kaste lys over og fungere utdypende i forhold til det sykepleiere selv snakker om med hensyn til hva som er av betydning.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70875-9212-4C19-A9C4-8BD428B9886C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12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FOORKLAR METAFORENE</a:t>
            </a:r>
          </a:p>
          <a:p>
            <a:r>
              <a:rPr lang="nb-NO" dirty="0"/>
              <a:t>TINDER, KNEIEKER OG SIKRINGER ER TRE BESLEKETEDE METAFORER SOM HAR Å GJØRE MED TINDEBESTINGING I FJELLHEIEM. MED SIKRINGER MENES TRYGGINGER SYKEPLEIRE TAR I BRUK OG SOM ER FORUTSETNING FOR Å KUNNE STREKKE SEG ETTER TINDER, SINE MÅL OG AMBISJONER, FOR Å NÅ DISSE. Sikringer kan bidra til at sykepleiere ikke gir opp i tunge partier, eller kneiker. 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70875-9212-4C19-A9C4-8BD428B9886C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4753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Temaene omtaler ulike tunge partier som gir motbør eller yter motstand underveis mot tinder sykepleiere strekker seg etter for å nå. Kneiker representerer dermed utfordringer eller belastninger. Hvis sykepleiere likevel holder ut, står i kneikene, og kommer lenger, kan det bli mulig å nå det sykepleiere streker seg etter for å nå 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A9960C-963A-4F5B-BD04-895823D4D46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1061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 sykepleiere i denne </a:t>
            </a:r>
            <a:r>
              <a:rPr lang="nb-NO" dirty="0" err="1"/>
              <a:t>stuiden</a:t>
            </a:r>
            <a:r>
              <a:rPr lang="nb-NO" dirty="0"/>
              <a:t> uttrykk om det som er av betydning for å fortsette, kan forstås på ulike måter.  Jeg har likevel vist at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70875-9212-4C19-A9C4-8BD428B9886C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150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4FE0-278F-4D6A-8AD4-CE94F0ECC4C7}" type="datetimeFigureOut">
              <a:rPr lang="nb-NO" smtClean="0"/>
              <a:pPr/>
              <a:t>02.10.2024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BB57-9C85-46F6-AE5E-8F0B78A453F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6.pd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d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d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d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11/jocn.15585" TargetMode="External"/><Relationship Id="rId13" Type="http://schemas.openxmlformats.org/officeDocument/2006/relationships/hyperlink" Target="https://doi.org/10.1177%2F0969733015623097" TargetMode="External"/><Relationship Id="rId3" Type="http://schemas.openxmlformats.org/officeDocument/2006/relationships/hyperlink" Target="https://doi.org/10.18261/nsf.13.2" TargetMode="External"/><Relationship Id="rId7" Type="http://schemas.openxmlformats.org/officeDocument/2006/relationships/hyperlink" Target="https://doi.org/10.1002/nop2.862" TargetMode="External"/><Relationship Id="rId12" Type="http://schemas.openxmlformats.org/officeDocument/2006/relationships/hyperlink" Target="https://doi.org/10.1177%2F0969733016684545" TargetMode="External"/><Relationship Id="rId2" Type="http://schemas.openxmlformats.org/officeDocument/2006/relationships/hyperlink" Target="https://doi.org/10.18261/nsf.15.1.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02/nop2.1333" TargetMode="External"/><Relationship Id="rId11" Type="http://schemas.openxmlformats.org/officeDocument/2006/relationships/hyperlink" Target="https://doi.org/10.1177%2F2377960818808692" TargetMode="External"/><Relationship Id="rId5" Type="http://schemas.openxmlformats.org/officeDocument/2006/relationships/hyperlink" Target="https://doi.org/10.18261/nsf.12.4.5" TargetMode="External"/><Relationship Id="rId15" Type="http://schemas.openxmlformats.org/officeDocument/2006/relationships/hyperlink" Target="https://doi.org/10.1177%2F0969733014543967" TargetMode="External"/><Relationship Id="rId10" Type="http://schemas.openxmlformats.org/officeDocument/2006/relationships/hyperlink" Target="https://doi.org/10.1002/nop2.239" TargetMode="External"/><Relationship Id="rId4" Type="http://schemas.openxmlformats.org/officeDocument/2006/relationships/hyperlink" Target="https://doi.org/10.1186/s12912-023-01229-5" TargetMode="External"/><Relationship Id="rId9" Type="http://schemas.openxmlformats.org/officeDocument/2006/relationships/hyperlink" Target="https://doi.org/10.1177%2F2377960819866343" TargetMode="External"/><Relationship Id="rId14" Type="http://schemas.openxmlformats.org/officeDocument/2006/relationships/hyperlink" Target="https://doi.org/10.1177%2F010740831559516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a-DK" sz="3600" b="1" dirty="0"/>
            </a:br>
            <a:r>
              <a:rPr lang="da-DK" sz="3600" b="1" dirty="0"/>
              <a:t>Hvorfor blir sykepleiere i yrket?</a:t>
            </a:r>
            <a:br>
              <a:rPr lang="da-DK" sz="2200" b="1" dirty="0"/>
            </a:br>
            <a:br>
              <a:rPr lang="da-DK" sz="3100" b="1" dirty="0"/>
            </a:br>
            <a:endParaRPr lang="nb-NO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nb-NO" sz="2400" dirty="0"/>
          </a:p>
          <a:p>
            <a:endParaRPr lang="nb-NO" sz="6200" dirty="0"/>
          </a:p>
          <a:p>
            <a:r>
              <a:rPr lang="nb-NO" sz="6200" dirty="0"/>
              <a:t>Margareth Kristoffersen</a:t>
            </a:r>
          </a:p>
          <a:p>
            <a:r>
              <a:rPr lang="nb-NO" sz="5600" dirty="0"/>
              <a:t>Professor i sykepleievitenskap, Det helsevitenskapelige fakultet</a:t>
            </a:r>
          </a:p>
          <a:p>
            <a:endParaRPr lang="nb-NO" sz="5600" dirty="0"/>
          </a:p>
          <a:p>
            <a:endParaRPr lang="nb-NO" sz="2400" dirty="0"/>
          </a:p>
          <a:p>
            <a:endParaRPr lang="nb-NO" dirty="0"/>
          </a:p>
          <a:p>
            <a:r>
              <a:rPr lang="nb-NO" dirty="0"/>
              <a:t>						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444256"/>
              </p:ext>
            </p:extLst>
          </p:nvPr>
        </p:nvGraphicFramePr>
        <p:xfrm>
          <a:off x="4499992" y="5733256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733256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1354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2012-0620 diagram HOVEDtema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2012-0820 diagram TEMA.pdf"/>
          <p:cNvPicPr>
            <a:picLocks noChangeAspect="1"/>
          </p:cNvPicPr>
          <p:nvPr/>
        </p:nvPicPr>
        <mc:AlternateContent xmlns:mc="http://schemas.openxmlformats.org/markup-compatibility/2006">
          <mc:Choice xmlns="" xmlns:ma="http://schemas.microsoft.com/office/mac/drawingml/2008/main" xmlns:mv="urn:schemas-microsoft-com:mac:vml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308751" y="857251"/>
            <a:ext cx="6858000" cy="484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251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2012-0503 diagram UNDERtema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9615" y="188640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66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2012-0820 diagram 3_helhetlig fortolkning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2012-0723 Avhandlingens funn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108520" y="332656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b-NO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" pitchFamily="34" charset="0"/>
              </a:rPr>
            </a:br>
            <a:br>
              <a:rPr lang="nb-NO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" pitchFamily="34" charset="0"/>
              </a:rPr>
            </a:br>
            <a:br>
              <a:rPr lang="nb-NO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" pitchFamily="34" charset="0"/>
              </a:rPr>
            </a:br>
            <a:br>
              <a:rPr lang="nb-NO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" pitchFamily="34" charset="0"/>
              </a:rPr>
            </a:br>
            <a:br>
              <a:rPr lang="nb-NO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" pitchFamily="34" charset="0"/>
              </a:rPr>
            </a:br>
            <a:r>
              <a:rPr lang="nb-NO" dirty="0">
                <a:solidFill>
                  <a:schemeClr val="accent6">
                    <a:lumMod val="60000"/>
                    <a:lumOff val="40000"/>
                  </a:schemeClr>
                </a:solidFill>
                <a:latin typeface="Berlin Sans FB" pitchFamily="34" charset="0"/>
              </a:rPr>
              <a:t>TAKK FOR OPPMERKSOMHETEN!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232349" y="4448373"/>
            <a:ext cx="8229600" cy="4525963"/>
          </a:xfrm>
        </p:spPr>
        <p:txBody>
          <a:bodyPr/>
          <a:lstStyle/>
          <a:p>
            <a:endParaRPr lang="nb-NO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745265"/>
              </p:ext>
            </p:extLst>
          </p:nvPr>
        </p:nvGraphicFramePr>
        <p:xfrm>
          <a:off x="4205287" y="5829583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287" y="5829583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5563" name="Bilde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068960"/>
            <a:ext cx="17430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83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C6C6FE-7CFC-8A28-E3C5-4AE266E60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Relevante referanser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CE5200-F727-AB5A-C167-D3CA3533A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>
              <a:buSzPts val="1100"/>
              <a:buNone/>
            </a:pPr>
            <a:endParaRPr lang="nb-NO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endParaRPr lang="nb-NO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endParaRPr lang="nb-NO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Frigstad, J. &amp; </a:t>
            </a:r>
            <a:r>
              <a:rPr lang="nb-NO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(2024). Samspill med pasienter medvirker til at verne- og sykepleiere i psykisk helsevern fortsetter i stillingene. [</a:t>
            </a:r>
            <a:r>
              <a:rPr lang="en-US" sz="1800" b="1" i="0" u="none" strike="noStrike" baseline="0" dirty="0">
                <a:latin typeface="ProximaNova-Bold"/>
              </a:rPr>
              <a:t>Interactions with patients contribute to mental healthcare professionals’ remaining in their positions] 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Nordisk </a:t>
            </a:r>
            <a:r>
              <a:rPr lang="nb-NO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Sygeplejeforskning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15(1), 1-15. </a:t>
            </a:r>
            <a:r>
              <a:rPr lang="nb-NO" sz="18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https://doi.org/10.18261/nsf.15.1.1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Løvik, A-M., Mæland, L.H. &amp; </a:t>
            </a:r>
            <a:r>
              <a:rPr lang="nb-NO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M.</a:t>
            </a: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(2023). Leders grep for å beholde sykepleiere i sykehjem.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[Grip nurse leaders take to retain nurses].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Nordisk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Sygeplejeforskning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13(2), p.1-14.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https://doi.org/10.18261/nsf.13.2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Mæland, L.H., Oftedal, B.F. &amp; </a:t>
            </a:r>
            <a:r>
              <a:rPr lang="nb-NO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(2023).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school nurses receive for themselves that influences their remaining in practice – a qualitative study. B</a:t>
            </a:r>
            <a:r>
              <a:rPr lang="en-US" sz="18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MC Nursing,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r>
              <a:rPr lang="en-US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22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, 77 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https://doi.org/10.1186/s12912-023-01229-5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Kyllingstad, L. &amp; </a:t>
            </a:r>
            <a:r>
              <a:rPr lang="nb-NO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(2022). Nyutdannede sykepleieres tanker om egen</a:t>
            </a:r>
            <a:r>
              <a:rPr lang="nb-NO" sz="18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fremtid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sykepleieryrket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[Newly graduated nurses’ thoughts about their own future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nb-NO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Nordisk </a:t>
            </a:r>
            <a:r>
              <a:rPr lang="nb-NO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Sygeplejeforskning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12(4), 1-14. </a:t>
            </a: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https://doi.org/10.18261/nsf.12.4.5</a:t>
            </a:r>
            <a:endParaRPr lang="nb-NO" sz="18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Mæland, L.H., Oftedal, B.F. &amp; </a:t>
            </a:r>
            <a:r>
              <a:rPr lang="nb-NO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(2023).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school nurses strive to achieve for themselves in order to remain in practice – a qualitative study.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 Open,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10(2), 665-672.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https://</a:t>
            </a:r>
            <a:r>
              <a:rPr lang="nb-NO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nb-NO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nb-NO" sz="1800" u="sng" dirty="0">
                <a:solidFill>
                  <a:srgbClr val="0071B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10.1002/nop2.1333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nb-N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Østhus, N., Storm, M. &amp; </a:t>
            </a:r>
            <a:r>
              <a:rPr lang="nb-NO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Kristoffersen, M</a:t>
            </a:r>
            <a:r>
              <a:rPr lang="nb-NO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(2021). Sykepleiere i helsetjenester i hjemmet – hvorfor fortsetter de i sin stilling?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[Nurses working in home healthcare – why do they remain in their current position?].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Nordisk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tidsskrift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helseforskning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[Nordic Journal of Health Research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 1-19. https://doi.org/10.7557/14.4975</a:t>
            </a:r>
            <a:endParaRPr lang="nb-NO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(2021). Solidarity in a community of nursing colleagues. 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Sage Open Nursing, 7,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1–11. DOI: 10.1177/23779608211009514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(2021). Does professional identity play a critical role in the choice to remain in the nursing profession?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 Open, 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8,</a:t>
            </a:r>
            <a:r>
              <a:rPr lang="nb-NO" sz="180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C1D1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1928-1936. </a:t>
            </a:r>
            <a:r>
              <a:rPr lang="nb-NO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https://doi.org/10.1002/nop2.862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100"/>
              <a:buNone/>
            </a:pP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Mæland, L.H., Oftedal, B.F. &amp; </a:t>
            </a:r>
            <a:r>
              <a:rPr lang="nb-NO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(2020).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Self-realization – what does this mean for school nurses to remain in nursing practice?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Clinical Nursing, 1-9.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https://doi.org/10.1111/jocn.15585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en-US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(2019). Nurses’ remaining in everyday nursing practice – a comprehensive model.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Sage Open Nursing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5,1-9. </a:t>
            </a:r>
            <a:r>
              <a:rPr lang="nb-NO" sz="180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https://doi.org/10.1177/2377960819866343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(2019). Thoughts of creation and the discipline of nursing.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 Open,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6:566–573. </a:t>
            </a:r>
            <a:r>
              <a:rPr lang="nb-NO" sz="1800" u="sng" dirty="0">
                <a:solidFill>
                  <a:srgbClr val="00527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https://doi.org/10.1002/nop2.239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(2019). Problematizing Boundaries of Care Responsibility in Caring Relationships.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SAGE Open Nursing, 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5, 1-9. </a:t>
            </a:r>
            <a:r>
              <a:rPr lang="nb-NO" sz="180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https://doi.org/10.1177/2377960818808692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en-US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&amp; Friberg, F. (2018). Remaining in the nursing profession: The relevance of strong evaluations.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 Ethic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s, 25(7), 928-938. </a:t>
            </a:r>
            <a:r>
              <a:rPr lang="en-US" sz="180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https://doi.org/10.1177/0969733016684545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M.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Friberg, F. (2017). Relationship-based nursing care and destructive demands.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 Ethics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24(6) 663–674. </a:t>
            </a:r>
            <a:r>
              <a:rPr lang="nb-NO" sz="180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https://doi.org/10.1177/0969733015623097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nb-NO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&amp; Friberg, F. (2016). Transformasjonsledelse og økte effektivitetskrav i sykepleien. 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Nordic journal of </a:t>
            </a:r>
            <a:r>
              <a:rPr lang="nb-NO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b-NO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36(1), 13-19. </a:t>
            </a:r>
            <a:r>
              <a:rPr lang="nb-NO" sz="180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https://doi.org/10.1177/0107408315595163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SzPts val="1100"/>
              <a:buNone/>
            </a:pPr>
            <a:r>
              <a:rPr lang="en-US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Kristoffersen, 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&amp; Friberg, F. (2015). The nursing discipline and self-realization. </a:t>
            </a:r>
            <a:r>
              <a:rPr lang="nb-NO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Nursing </a:t>
            </a:r>
            <a:r>
              <a:rPr lang="nb-NO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Ethics</a:t>
            </a:r>
            <a:r>
              <a:rPr lang="nb-NO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22(6), 723-733. </a:t>
            </a:r>
            <a:r>
              <a:rPr lang="nb-NO" sz="180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https://doi.org/10.1177/0969733014543967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/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93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892364"/>
          </a:xfrm>
        </p:spPr>
        <p:txBody>
          <a:bodyPr>
            <a:normAutofit fontScale="90000"/>
          </a:bodyPr>
          <a:lstStyle/>
          <a:p>
            <a:br>
              <a:rPr lang="nb-NO" sz="2700" dirty="0"/>
            </a:br>
            <a:br>
              <a:rPr lang="nb-NO" sz="2700" dirty="0"/>
            </a:br>
            <a:br>
              <a:rPr lang="nb-NO" sz="2200" b="1" dirty="0"/>
            </a:br>
            <a:br>
              <a:rPr lang="nb-NO" sz="2200" b="1" dirty="0"/>
            </a:br>
            <a:br>
              <a:rPr lang="nb-NO" sz="2200" b="1" dirty="0"/>
            </a:br>
            <a:br>
              <a:rPr lang="nb-NO" sz="2200" b="1" dirty="0"/>
            </a:br>
            <a:r>
              <a:rPr lang="nb-NO" sz="2200" b="1" dirty="0"/>
              <a:t>t</a:t>
            </a:r>
            <a:br>
              <a:rPr lang="nb-NO" sz="2700" dirty="0"/>
            </a:br>
            <a:r>
              <a:rPr lang="nb-NO" sz="2700" dirty="0"/>
              <a:t>Tittel:</a:t>
            </a:r>
            <a:br>
              <a:rPr lang="nb-NO" sz="2700" dirty="0"/>
            </a:br>
            <a:br>
              <a:rPr lang="nb-NO" sz="2700" dirty="0"/>
            </a:br>
            <a:r>
              <a:rPr lang="nb-NO" sz="2200" b="1" dirty="0"/>
              <a:t>STREKKE SEG MOT TINDER, STÅ I KNEIKER: OM Å FORTSETTE I SYKEPLEIEN – </a:t>
            </a:r>
            <a:br>
              <a:rPr lang="nb-NO" sz="2200" b="1" dirty="0"/>
            </a:br>
            <a:r>
              <a:rPr lang="nb-NO" sz="2200" b="1" dirty="0"/>
              <a:t>EN STUDIE AV LIVSFORSTÅELSENS BETYDNING FOR SYKEPLEIERES UTØVELSE AV SYKEPLEIE</a:t>
            </a:r>
            <a:br>
              <a:rPr lang="nb-NO" sz="2200" b="1" dirty="0"/>
            </a:br>
            <a:br>
              <a:rPr lang="nb-NO" sz="2200" dirty="0"/>
            </a:br>
            <a:br>
              <a:rPr lang="nb-NO" sz="2200" dirty="0"/>
            </a:br>
            <a:br>
              <a:rPr lang="nb-NO" sz="2200" dirty="0"/>
            </a:br>
            <a:r>
              <a:rPr lang="nb-NO" sz="2200" dirty="0"/>
              <a:t>Margareth Kristoffersen</a:t>
            </a:r>
            <a:br>
              <a:rPr lang="nb-NO" sz="2200" dirty="0"/>
            </a:br>
            <a:r>
              <a:rPr lang="nb-NO" sz="2200" dirty="0"/>
              <a:t>Institutt for helsefag, </a:t>
            </a:r>
            <a:br>
              <a:rPr lang="nb-NO" sz="2200" dirty="0"/>
            </a:br>
            <a:r>
              <a:rPr lang="nb-NO" sz="2200" dirty="0"/>
              <a:t>Det samfunnsvitenskapelige fakultet</a:t>
            </a:r>
            <a:br>
              <a:rPr lang="nb-NO" sz="2200" dirty="0"/>
            </a:br>
            <a:br>
              <a:rPr lang="nb-NO" sz="2200" dirty="0"/>
            </a:br>
            <a:br>
              <a:rPr lang="nb-NO" sz="2200" b="1" dirty="0"/>
            </a:br>
            <a:endParaRPr lang="nb-NO" sz="2200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157192"/>
            <a:ext cx="12382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9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nb-NO" sz="2400" dirty="0"/>
              <a:t>BAKGRUNN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nb-NO" sz="2400" dirty="0"/>
              <a:t>Sykepleien har gjennomgått store endringer internasjonalt og nasjonalt</a:t>
            </a:r>
          </a:p>
          <a:p>
            <a:pPr lvl="1"/>
            <a:r>
              <a:rPr lang="nb-NO" sz="2000" dirty="0"/>
              <a:t>I en årrekke er det rapportert om sykepleiermangel</a:t>
            </a:r>
          </a:p>
          <a:p>
            <a:pPr lvl="1"/>
            <a:r>
              <a:rPr lang="nb-NO" sz="2000" dirty="0"/>
              <a:t>Det finnes store utfordringer for dagens og morgendagens sykepleiere</a:t>
            </a:r>
          </a:p>
          <a:p>
            <a:pPr lvl="1"/>
            <a:endParaRPr lang="nb-NO" sz="2000" dirty="0"/>
          </a:p>
          <a:p>
            <a:r>
              <a:rPr lang="nb-NO" sz="2400" dirty="0"/>
              <a:t>Tidligere forskning med relevans for hva som er av betydning for å fortsette i sykepleien, har satt søkelys på </a:t>
            </a:r>
          </a:p>
          <a:p>
            <a:pPr lvl="1"/>
            <a:r>
              <a:rPr lang="nb-NO" sz="2000" dirty="0"/>
              <a:t>Motiver for utøvelse av sykepleie</a:t>
            </a:r>
          </a:p>
          <a:p>
            <a:pPr lvl="2"/>
            <a:r>
              <a:rPr lang="nb-NO" sz="1600" dirty="0"/>
              <a:t>Andrerettede motiv; hjelpemotiv</a:t>
            </a:r>
          </a:p>
          <a:p>
            <a:pPr lvl="2"/>
            <a:r>
              <a:rPr lang="nb-NO" sz="1600" dirty="0"/>
              <a:t>Mer egenrettede motiv</a:t>
            </a:r>
          </a:p>
          <a:p>
            <a:pPr lvl="1"/>
            <a:r>
              <a:rPr lang="nb-NO" sz="2000" dirty="0"/>
              <a:t>Utøvelse av sykepleie er krevende og komplekst</a:t>
            </a:r>
          </a:p>
          <a:p>
            <a:endParaRPr lang="nb-NO" sz="24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533413"/>
              </p:ext>
            </p:extLst>
          </p:nvPr>
        </p:nvGraphicFramePr>
        <p:xfrm>
          <a:off x="4355976" y="5692775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692775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nb-NO" sz="2400" dirty="0"/>
              <a:t>AVHANDLINGENS PROBLEMSTILLING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nb-NO" sz="2400" i="1" dirty="0"/>
              <a:t>Hva er det som er av betydning for å fortsette i sykepleien?</a:t>
            </a:r>
          </a:p>
          <a:p>
            <a:endParaRPr lang="nb-NO" sz="2400" i="1" dirty="0"/>
          </a:p>
          <a:p>
            <a:pPr lvl="1">
              <a:buNone/>
            </a:pPr>
            <a:r>
              <a:rPr lang="nb-NO" sz="2000" dirty="0"/>
              <a:t>FORSKNINGSSPØRSMÅLENE VAR:</a:t>
            </a:r>
          </a:p>
          <a:p>
            <a:pPr lvl="1">
              <a:buNone/>
            </a:pPr>
            <a:endParaRPr lang="nb-NO" sz="2000" dirty="0"/>
          </a:p>
          <a:p>
            <a:pPr lvl="1"/>
            <a:r>
              <a:rPr lang="nb-NO" sz="2400" dirty="0"/>
              <a:t>Hvilke tanker og forestillinger har sykepleiere om det som er av betydning for å fortsette i utøvelse av sykepleie?</a:t>
            </a:r>
          </a:p>
          <a:p>
            <a:pPr lvl="1"/>
            <a:endParaRPr lang="nb-NO" sz="2400" dirty="0"/>
          </a:p>
          <a:p>
            <a:pPr lvl="1"/>
            <a:r>
              <a:rPr lang="nb-NO" sz="2400" dirty="0"/>
              <a:t>Hvordan kan det å tematisere sykepleieres </a:t>
            </a:r>
            <a:r>
              <a:rPr lang="nb-NO" sz="2400" b="1" dirty="0"/>
              <a:t>livsforståelse </a:t>
            </a:r>
            <a:r>
              <a:rPr lang="nb-NO" sz="2400" dirty="0"/>
              <a:t>bidra til å klargjøre det som kjennetegner deres tanker og forestillinger knyttet til å fortsette med å utøve sykepleie?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583008"/>
              </p:ext>
            </p:extLst>
          </p:nvPr>
        </p:nvGraphicFramePr>
        <p:xfrm>
          <a:off x="4355976" y="5805264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805264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nb-NO" sz="2800" dirty="0"/>
              <a:t>AVHANDLINGENS TEORETISKE UTGANGSPUNKTER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nb-NO" sz="2800" dirty="0"/>
              <a:t>Fenomenologisk filosofi (ut fra den danske teologen og filosofen Knud E. </a:t>
            </a:r>
            <a:r>
              <a:rPr lang="nb-NO" sz="2800" dirty="0" err="1"/>
              <a:t>Løgstrup</a:t>
            </a:r>
            <a:r>
              <a:rPr lang="nb-NO" sz="2800" dirty="0"/>
              <a:t>)</a:t>
            </a:r>
          </a:p>
          <a:p>
            <a:pPr lvl="1"/>
            <a:r>
              <a:rPr lang="nb-NO" sz="2200" dirty="0"/>
              <a:t>tanken om skapelse</a:t>
            </a:r>
          </a:p>
          <a:p>
            <a:pPr lvl="1"/>
            <a:r>
              <a:rPr lang="nb-NO" sz="2200" dirty="0" err="1"/>
              <a:t>relasjonalitet</a:t>
            </a:r>
            <a:endParaRPr lang="nb-NO" sz="2200" dirty="0"/>
          </a:p>
          <a:p>
            <a:pPr lvl="1"/>
            <a:r>
              <a:rPr lang="nb-NO" sz="2200" dirty="0"/>
              <a:t>kjærlighet</a:t>
            </a:r>
          </a:p>
          <a:p>
            <a:pPr lvl="1"/>
            <a:endParaRPr lang="nb-NO" sz="2200" dirty="0"/>
          </a:p>
          <a:p>
            <a:r>
              <a:rPr lang="nb-NO" sz="2800" dirty="0"/>
              <a:t>Filosofisk antropologi (ut fra den kanadiske filosofen Charles Taylor)</a:t>
            </a:r>
          </a:p>
          <a:p>
            <a:pPr lvl="1"/>
            <a:r>
              <a:rPr lang="nb-NO" sz="2200" dirty="0"/>
              <a:t>mennesket selv</a:t>
            </a:r>
          </a:p>
          <a:p>
            <a:pPr lvl="1"/>
            <a:r>
              <a:rPr lang="nb-NO" sz="2200" dirty="0"/>
              <a:t>fellesskap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623079"/>
              </p:ext>
            </p:extLst>
          </p:nvPr>
        </p:nvGraphicFramePr>
        <p:xfrm>
          <a:off x="4355976" y="5692775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28571" imgH="1467055" progId="MSPhotoEd.3">
                  <p:embed/>
                </p:oleObj>
              </mc:Choice>
              <mc:Fallback>
                <p:oleObj r:id="rId3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692775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615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nb-NO" sz="2400" dirty="0"/>
              <a:t>HVA ER LIVSFORSTÅELSE?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nb-NO" sz="2000" dirty="0"/>
          </a:p>
          <a:p>
            <a:pPr>
              <a:buNone/>
            </a:pPr>
            <a:endParaRPr lang="nb-NO" sz="2000" dirty="0"/>
          </a:p>
          <a:p>
            <a:pPr lvl="1">
              <a:buNone/>
            </a:pPr>
            <a:r>
              <a:rPr lang="nb-NO" sz="2000" dirty="0"/>
              <a:t>	</a:t>
            </a:r>
          </a:p>
          <a:p>
            <a:pPr lvl="1">
              <a:buNone/>
            </a:pPr>
            <a:endParaRPr lang="nb-NO" sz="2000" dirty="0"/>
          </a:p>
          <a:p>
            <a:pPr lvl="1">
              <a:buNone/>
            </a:pPr>
            <a:r>
              <a:rPr lang="nb-NO" sz="2000" dirty="0"/>
              <a:t>	Med livsforståelse menes mer presist forestillinger om tilværelsen og om menneskets eksistensielle situasjon, hva som er kilder i livet, hva som er verdier og goder (</a:t>
            </a:r>
            <a:r>
              <a:rPr lang="nb-NO" sz="2000" dirty="0" err="1"/>
              <a:t>Dilthey</a:t>
            </a:r>
            <a:r>
              <a:rPr lang="nb-NO" sz="2000" dirty="0"/>
              <a:t>, 1956).</a:t>
            </a:r>
          </a:p>
          <a:p>
            <a:pPr lvl="1"/>
            <a:endParaRPr lang="nb-NO" sz="2000" dirty="0"/>
          </a:p>
          <a:p>
            <a:endParaRPr lang="nb-NO" sz="2000" dirty="0"/>
          </a:p>
          <a:p>
            <a:endParaRPr lang="nb-NO" sz="2400" dirty="0"/>
          </a:p>
          <a:p>
            <a:endParaRPr lang="nb-NO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695570"/>
              </p:ext>
            </p:extLst>
          </p:nvPr>
        </p:nvGraphicFramePr>
        <p:xfrm>
          <a:off x="4427984" y="5692775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692775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458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nb-NO" sz="2400" dirty="0"/>
              <a:t>FORUTSETNINGER FOR ANALYSEN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864" y="1600200"/>
            <a:ext cx="8229600" cy="4525963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nb-NO" sz="2200" dirty="0"/>
              <a:t>Forskningsdesign og metodetilnærming er kvalitativ</a:t>
            </a:r>
          </a:p>
          <a:p>
            <a:pPr>
              <a:buNone/>
            </a:pPr>
            <a:endParaRPr lang="nb-NO" sz="2200" dirty="0"/>
          </a:p>
          <a:p>
            <a:r>
              <a:rPr lang="nb-NO" sz="2200" dirty="0"/>
              <a:t>Materiale</a:t>
            </a:r>
          </a:p>
          <a:p>
            <a:endParaRPr lang="nb-NO" sz="2000" dirty="0"/>
          </a:p>
          <a:p>
            <a:pPr lvl="1"/>
            <a:r>
              <a:rPr lang="nb-NO" sz="1600" dirty="0"/>
              <a:t>Deltakerne var 13 sykepleiere fra somatisk og psykiatrisk førstelinje- og andrelinje helsetjeneste, i og utenfor institusjon.</a:t>
            </a:r>
          </a:p>
          <a:p>
            <a:pPr lvl="1"/>
            <a:r>
              <a:rPr lang="nb-NO" sz="1600" dirty="0">
                <a:ea typeface="Calibri" panose="020F0502020204030204" pitchFamily="34" charset="0"/>
                <a:cs typeface="Times New Roman"/>
              </a:rPr>
              <a:t>Deltakeren med kortest yrkeserfaring hadde jobbet to år i yrket, de andre fra ti år til 40 år. </a:t>
            </a:r>
          </a:p>
          <a:p>
            <a:pPr lvl="1"/>
            <a:r>
              <a:rPr lang="nb-NO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Flere hadde arbeidet minst ti år på samme arbeidssted </a:t>
            </a:r>
            <a:endParaRPr lang="nb-NO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nb-NO" sz="1600" dirty="0"/>
          </a:p>
          <a:p>
            <a:pPr lvl="1"/>
            <a:endParaRPr lang="nb-NO" sz="1600" dirty="0"/>
          </a:p>
          <a:p>
            <a:r>
              <a:rPr lang="nb-NO" sz="2200" dirty="0"/>
              <a:t>Metode</a:t>
            </a:r>
          </a:p>
          <a:p>
            <a:pPr lvl="1"/>
            <a:endParaRPr lang="nb-NO" sz="1600" dirty="0"/>
          </a:p>
          <a:p>
            <a:pPr lvl="1"/>
            <a:r>
              <a:rPr lang="nb-NO" sz="1600" dirty="0"/>
              <a:t>Data består av </a:t>
            </a:r>
            <a:r>
              <a:rPr lang="nb-NO" sz="1600" i="1" dirty="0"/>
              <a:t>skriftlige fortellinger</a:t>
            </a:r>
            <a:r>
              <a:rPr lang="nb-NO" sz="1600" dirty="0"/>
              <a:t>, kvalitative intervju og oppfølgingsintervju. </a:t>
            </a:r>
            <a:r>
              <a:rPr lang="nb-NO" sz="1600"/>
              <a:t>Totalt 27 individuelle intervjuer</a:t>
            </a:r>
            <a:endParaRPr lang="nb-NO" sz="1600" dirty="0"/>
          </a:p>
          <a:p>
            <a:pPr lvl="1"/>
            <a:endParaRPr lang="nb-NO" sz="1600" dirty="0"/>
          </a:p>
          <a:p>
            <a:pPr lvl="1"/>
            <a:r>
              <a:rPr lang="nb-NO" sz="1600" dirty="0"/>
              <a:t>Analysen er bygget på intervjumateriale fra hver enkelt deltaker, og utført som en fenomenologisk hermeneutisk analyse på tvers av materialet</a:t>
            </a:r>
          </a:p>
          <a:p>
            <a:endParaRPr lang="nb-NO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610519"/>
              </p:ext>
            </p:extLst>
          </p:nvPr>
        </p:nvGraphicFramePr>
        <p:xfrm>
          <a:off x="4427984" y="5875337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875337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ln>
            <a:solidFill>
              <a:schemeClr val="accent4"/>
            </a:solidFill>
          </a:ln>
        </p:spPr>
        <p:txBody>
          <a:bodyPr>
            <a:noAutofit/>
          </a:bodyPr>
          <a:lstStyle/>
          <a:p>
            <a:r>
              <a:rPr lang="nb-NO" sz="2800" dirty="0"/>
              <a:t>Naiv lesning av intervjumaterialet resulterte i en preliminær helhetlig fortolkning formulert slik:</a:t>
            </a:r>
            <a:br>
              <a:rPr lang="nb-NO" sz="2800" dirty="0"/>
            </a:br>
            <a:endParaRPr lang="nb-NO" sz="2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Sykepleiere fortsetter i sykepleien, fordi de alltid har noe de strekker seg etter. Det sykepleiere vil er at syke skal ha det så godt som mulig, men de vil selv få noe igjen.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/>
              <a:t>Sykepleiere opplever mye tung motstand som oppstår i pleien av syke, og de merker sin egen sårbarhet.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dirty="0"/>
              <a:t>Sykepleiere har vennet seg til at livet og hverdagen er uforutsigbar, men de stoler på at de kan pleie syke.</a:t>
            </a:r>
          </a:p>
          <a:p>
            <a:endParaRPr lang="nb-NO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51567"/>
              </p:ext>
            </p:extLst>
          </p:nvPr>
        </p:nvGraphicFramePr>
        <p:xfrm>
          <a:off x="4427984" y="5875337"/>
          <a:ext cx="7334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28571" imgH="1467055" progId="MSPhotoEd.3">
                  <p:embed/>
                </p:oleObj>
              </mc:Choice>
              <mc:Fallback>
                <p:oleObj r:id="rId2" imgW="1228571" imgH="1467055" progId="MSPhotoEd.3">
                  <p:embed/>
                  <p:pic>
                    <p:nvPicPr>
                      <p:cNvPr id="4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875337"/>
                        <a:ext cx="7334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87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2012-0820 diagram HOVEDtema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0" y="198192"/>
            <a:ext cx="9144000" cy="64616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2b7fce66-bf2d-46b5-b59a-9f0018501bcd}" enabled="1" method="Standard" siteId="{f8a213d2-8f6c-400d-9e74-4e8b475316c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6486</TotalTime>
  <Words>1403</Words>
  <Application>Microsoft Office PowerPoint</Application>
  <PresentationFormat>Skjermfremvisning (4:3)</PresentationFormat>
  <Paragraphs>98</Paragraphs>
  <Slides>16</Slides>
  <Notes>4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3" baseType="lpstr">
      <vt:lpstr>Arial</vt:lpstr>
      <vt:lpstr>Berlin Sans FB</vt:lpstr>
      <vt:lpstr>Calibri</vt:lpstr>
      <vt:lpstr>ProximaNova-Bold</vt:lpstr>
      <vt:lpstr>Times New Roman</vt:lpstr>
      <vt:lpstr>Office-tema</vt:lpstr>
      <vt:lpstr>MSPhotoEd.3</vt:lpstr>
      <vt:lpstr> Hvorfor blir sykepleiere i yrket?  </vt:lpstr>
      <vt:lpstr>      t Tittel:  STREKKE SEG MOT TINDER, STÅ I KNEIKER: OM Å FORTSETTE I SYKEPLEIEN –  EN STUDIE AV LIVSFORSTÅELSENS BETYDNING FOR SYKEPLEIERES UTØVELSE AV SYKEPLEIE    Margareth Kristoffersen Institutt for helsefag,  Det samfunnsvitenskapelige fakultet   </vt:lpstr>
      <vt:lpstr>BAKGRUNN</vt:lpstr>
      <vt:lpstr>AVHANDLINGENS PROBLEMSTILLING</vt:lpstr>
      <vt:lpstr>AVHANDLINGENS TEORETISKE UTGANGSPUNKTER</vt:lpstr>
      <vt:lpstr>HVA ER LIVSFORSTÅELSE?</vt:lpstr>
      <vt:lpstr>FORUTSETNINGER FOR ANALYSEN</vt:lpstr>
      <vt:lpstr>Naiv lesning av intervjumaterialet resulterte i en preliminær helhetlig fortolkning formulert slik: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     TAKK FOR OPPMERKSOMHETEN!</vt:lpstr>
      <vt:lpstr>Relevante referanser</vt:lpstr>
    </vt:vector>
  </TitlesOfParts>
  <Company>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Strekke seg mot tinder, stå i kneiker: Om å fortsette i sykepleien – en studie av livsforståelsens betydning for sykepleieres utøvelse av sykepleie  Margareth Kristoffersen</dc:title>
  <dc:creator>2900471</dc:creator>
  <cp:lastModifiedBy>Margareth Kristoffersen</cp:lastModifiedBy>
  <cp:revision>321</cp:revision>
  <dcterms:created xsi:type="dcterms:W3CDTF">2012-08-20T20:16:12Z</dcterms:created>
  <dcterms:modified xsi:type="dcterms:W3CDTF">2024-10-02T10:11:04Z</dcterms:modified>
</cp:coreProperties>
</file>