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3"/>
  </p:notesMasterIdLst>
  <p:sldIdLst>
    <p:sldId id="345" r:id="rId5"/>
    <p:sldId id="358" r:id="rId6"/>
    <p:sldId id="365" r:id="rId7"/>
    <p:sldId id="364" r:id="rId8"/>
    <p:sldId id="367" r:id="rId9"/>
    <p:sldId id="347" r:id="rId10"/>
    <p:sldId id="349" r:id="rId11"/>
    <p:sldId id="351" r:id="rId12"/>
    <p:sldId id="352" r:id="rId13"/>
    <p:sldId id="346" r:id="rId14"/>
    <p:sldId id="350" r:id="rId15"/>
    <p:sldId id="353" r:id="rId16"/>
    <p:sldId id="354" r:id="rId17"/>
    <p:sldId id="355" r:id="rId18"/>
    <p:sldId id="356" r:id="rId19"/>
    <p:sldId id="357" r:id="rId20"/>
    <p:sldId id="361" r:id="rId21"/>
    <p:sldId id="362" r:id="rId22"/>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guide id="3" orient="horz" pos="1071" userDrawn="1">
          <p15:clr>
            <a:srgbClr val="A4A3A4"/>
          </p15:clr>
        </p15:guide>
        <p15:guide id="4" pos="7265" userDrawn="1">
          <p15:clr>
            <a:srgbClr val="A4A3A4"/>
          </p15:clr>
        </p15:guide>
        <p15:guide id="5" orient="horz" pos="3521"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5969A26-DB9A-82A1-CF79-6FE0501FB092}" name="Maiken Ree" initials="MR" userId="S::sk5038161@stavanger.kommune.no::39fd527f-2554-4a87-9156-ac2d37f18eb9" providerId="AD"/>
  <p188:author id="{92F9B638-A7E2-C47E-CE41-5495DEBA2C63}" name="Linda Ekholm" initials="LE" userId="S::sk5039800@stavanger.kommune.no::dda8d519-9492-4f31-8a45-6ef5506bcee2" providerId="AD"/>
  <p188:author id="{5775CB6E-6D02-E269-F274-540ABB1312EE}" name="Kristina Renberg" initials="KR" userId="S::sk5042799@stavanger.kommune.no::ec8e3e28-f9b2-4b92-95bc-06476b69743b" providerId="AD"/>
  <p188:author id="{1C01B27F-FC92-FA45-13E1-C928A848BE9E}" name="Helge Lea Tvedt" initials="HT" userId="S::sk5042043@stavanger.kommune.no::add857db-ddb5-4c4b-9e28-398683500c3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32E"/>
    <a:srgbClr val="3D7CC9"/>
    <a:srgbClr val="EAF7FB"/>
    <a:srgbClr val="121E35"/>
    <a:srgbClr val="98D2E9"/>
    <a:srgbClr val="FF5645"/>
    <a:srgbClr val="000000"/>
    <a:srgbClr val="FF6C0E"/>
    <a:srgbClr val="DDF7D5"/>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5A986CC-AA4D-A510-D531-82156BCCBACD}" v="26" dt="2025-06-12T08:34:47.737"/>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ys stil 3 – utheving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9D7B26C5-4107-4FEC-AEDC-1716B250A1EF}" styleName="Lys stil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073A0DAA-6AF3-43AB-8588-CEC1D06C72B9}" styleName="Middels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iddels stil 2 – utheving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Ingen stil, ingen rutenet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emastil 1 – utheving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8FB837D-C827-4EFA-A057-4D05807E0F7C}" styleName="Temastil 1 – utheving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5758FB7-9AC5-4552-8A53-C91805E547FA}" styleName="Temastil 1 – utheving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75DCB02-9BB8-47FD-8907-85C794F793BA}" styleName="Temastil 1 – utheving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69C7853C-536D-4A76-A0AE-DD22124D55A5}" styleName="Temastil 1 – utheving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84E427A-3D55-4303-BF80-6455036E1DE7}" styleName="Temastil 1 – utheving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F5AB1C69-6EDB-4FF4-983F-18BD219EF322}" styleName="Middels stil 2 – utheving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iddels stil 2 – utheving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iddels stil 2 – utheving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iddels stil 2 – utheving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EB9631B5-78F2-41C9-869B-9F39066F8104}" styleName="Middels stil 3 – utheving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6E25E649-3F16-4E02-A733-19D2CDBF48F0}" styleName="Middels stil 3 – utheving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9CF1AB2-1976-4502-BF36-3FF5EA218861}" styleName="Middels stil 4 – utheving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1E171933-4619-4E11-9A3F-F7608DF75F80}" styleName="Middels stil 1 – utheving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793D81CF-94F2-401A-BA57-92F5A7B2D0C5}" styleName="Middels stil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B301B821-A1FF-4177-AEE7-76D212191A09}" styleName="Middels stil 1 – utheving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11473"/>
    <p:restoredTop sz="96259"/>
  </p:normalViewPr>
  <p:slideViewPr>
    <p:cSldViewPr snapToGrid="0" snapToObjects="1">
      <p:cViewPr varScale="1">
        <p:scale>
          <a:sx n="60" d="100"/>
          <a:sy n="60" d="100"/>
        </p:scale>
        <p:origin x="1036" y="124"/>
      </p:cViewPr>
      <p:guideLst>
        <p:guide orient="horz" pos="2160"/>
        <p:guide pos="3840"/>
        <p:guide orient="horz" pos="1071"/>
        <p:guide pos="7265"/>
        <p:guide orient="horz" pos="3521"/>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snapToObjects="1">
      <p:cViewPr>
        <p:scale>
          <a:sx n="100" d="100"/>
          <a:sy n="100" d="100"/>
        </p:scale>
        <p:origin x="1020" y="-254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 Id="rId30"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ølvi Linde" userId="2e511686-d992-4254-bcd5-2b5dc256ec40" providerId="ADAL" clId="{F663A192-6918-479A-95CE-7BFEBECACCBA}"/>
    <pc:docChg chg="custSel modSld">
      <pc:chgData name="Sølvi Linde" userId="2e511686-d992-4254-bcd5-2b5dc256ec40" providerId="ADAL" clId="{F663A192-6918-479A-95CE-7BFEBECACCBA}" dt="2025-03-28T12:23:50.430" v="10507" actId="20577"/>
      <pc:docMkLst>
        <pc:docMk/>
      </pc:docMkLst>
      <pc:sldChg chg="modNotes">
        <pc:chgData name="Sølvi Linde" userId="2e511686-d992-4254-bcd5-2b5dc256ec40" providerId="ADAL" clId="{F663A192-6918-479A-95CE-7BFEBECACCBA}" dt="2025-03-28T12:10:42.060" v="10383" actId="20577"/>
        <pc:sldMkLst>
          <pc:docMk/>
          <pc:sldMk cId="3176448608" sldId="345"/>
        </pc:sldMkLst>
      </pc:sldChg>
      <pc:sldChg chg="modNotes">
        <pc:chgData name="Sølvi Linde" userId="2e511686-d992-4254-bcd5-2b5dc256ec40" providerId="ADAL" clId="{F663A192-6918-479A-95CE-7BFEBECACCBA}" dt="2025-03-28T09:23:46.854" v="2281" actId="6549"/>
        <pc:sldMkLst>
          <pc:docMk/>
          <pc:sldMk cId="1436158194" sldId="346"/>
        </pc:sldMkLst>
      </pc:sldChg>
      <pc:sldChg chg="modNotes">
        <pc:chgData name="Sølvi Linde" userId="2e511686-d992-4254-bcd5-2b5dc256ec40" providerId="ADAL" clId="{F663A192-6918-479A-95CE-7BFEBECACCBA}" dt="2025-03-28T12:13:12.479" v="10420" actId="20577"/>
        <pc:sldMkLst>
          <pc:docMk/>
          <pc:sldMk cId="3479337785" sldId="347"/>
        </pc:sldMkLst>
      </pc:sldChg>
      <pc:sldChg chg="modNotes">
        <pc:chgData name="Sølvi Linde" userId="2e511686-d992-4254-bcd5-2b5dc256ec40" providerId="ADAL" clId="{F663A192-6918-479A-95CE-7BFEBECACCBA}" dt="2025-03-28T12:19:28.370" v="10428" actId="20577"/>
        <pc:sldMkLst>
          <pc:docMk/>
          <pc:sldMk cId="1213413894" sldId="350"/>
        </pc:sldMkLst>
      </pc:sldChg>
      <pc:sldChg chg="modNotes">
        <pc:chgData name="Sølvi Linde" userId="2e511686-d992-4254-bcd5-2b5dc256ec40" providerId="ADAL" clId="{F663A192-6918-479A-95CE-7BFEBECACCBA}" dt="2025-03-28T12:15:32.732" v="10422" actId="20577"/>
        <pc:sldMkLst>
          <pc:docMk/>
          <pc:sldMk cId="3982794223" sldId="351"/>
        </pc:sldMkLst>
      </pc:sldChg>
      <pc:sldChg chg="modNotes">
        <pc:chgData name="Sølvi Linde" userId="2e511686-d992-4254-bcd5-2b5dc256ec40" providerId="ADAL" clId="{F663A192-6918-479A-95CE-7BFEBECACCBA}" dt="2025-03-28T09:10:24.899" v="1490" actId="20577"/>
        <pc:sldMkLst>
          <pc:docMk/>
          <pc:sldMk cId="1945140823" sldId="352"/>
        </pc:sldMkLst>
      </pc:sldChg>
      <pc:sldChg chg="modNotes">
        <pc:chgData name="Sølvi Linde" userId="2e511686-d992-4254-bcd5-2b5dc256ec40" providerId="ADAL" clId="{F663A192-6918-479A-95CE-7BFEBECACCBA}" dt="2025-03-28T10:10:13.125" v="4914" actId="21"/>
        <pc:sldMkLst>
          <pc:docMk/>
          <pc:sldMk cId="3588410110" sldId="353"/>
        </pc:sldMkLst>
      </pc:sldChg>
      <pc:sldChg chg="modNotes">
        <pc:chgData name="Sølvi Linde" userId="2e511686-d992-4254-bcd5-2b5dc256ec40" providerId="ADAL" clId="{F663A192-6918-479A-95CE-7BFEBECACCBA}" dt="2025-03-28T12:22:45.074" v="10506" actId="20577"/>
        <pc:sldMkLst>
          <pc:docMk/>
          <pc:sldMk cId="1481419942" sldId="354"/>
        </pc:sldMkLst>
      </pc:sldChg>
      <pc:sldChg chg="modNotes">
        <pc:chgData name="Sølvi Linde" userId="2e511686-d992-4254-bcd5-2b5dc256ec40" providerId="ADAL" clId="{F663A192-6918-479A-95CE-7BFEBECACCBA}" dt="2025-03-28T12:23:50.430" v="10507" actId="20577"/>
        <pc:sldMkLst>
          <pc:docMk/>
          <pc:sldMk cId="3787567772" sldId="355"/>
        </pc:sldMkLst>
      </pc:sldChg>
      <pc:sldChg chg="modNotes">
        <pc:chgData name="Sølvi Linde" userId="2e511686-d992-4254-bcd5-2b5dc256ec40" providerId="ADAL" clId="{F663A192-6918-479A-95CE-7BFEBECACCBA}" dt="2025-03-28T11:57:21.626" v="9027" actId="20577"/>
        <pc:sldMkLst>
          <pc:docMk/>
          <pc:sldMk cId="2785487900" sldId="356"/>
        </pc:sldMkLst>
      </pc:sldChg>
      <pc:sldChg chg="modNotes">
        <pc:chgData name="Sølvi Linde" userId="2e511686-d992-4254-bcd5-2b5dc256ec40" providerId="ADAL" clId="{F663A192-6918-479A-95CE-7BFEBECACCBA}" dt="2025-03-28T12:09:39.483" v="10362" actId="20577"/>
        <pc:sldMkLst>
          <pc:docMk/>
          <pc:sldMk cId="72475062" sldId="357"/>
        </pc:sldMkLst>
      </pc:sldChg>
      <pc:sldChg chg="modNotes">
        <pc:chgData name="Sølvi Linde" userId="2e511686-d992-4254-bcd5-2b5dc256ec40" providerId="ADAL" clId="{F663A192-6918-479A-95CE-7BFEBECACCBA}" dt="2025-03-28T12:11:27.229" v="10392" actId="20577"/>
        <pc:sldMkLst>
          <pc:docMk/>
          <pc:sldMk cId="722435225" sldId="358"/>
        </pc:sldMkLst>
      </pc:sldChg>
      <pc:sldChg chg="modNotes">
        <pc:chgData name="Sølvi Linde" userId="2e511686-d992-4254-bcd5-2b5dc256ec40" providerId="ADAL" clId="{F663A192-6918-479A-95CE-7BFEBECACCBA}" dt="2025-03-28T08:32:47.916" v="59" actId="20577"/>
        <pc:sldMkLst>
          <pc:docMk/>
          <pc:sldMk cId="3133612623" sldId="364"/>
        </pc:sldMkLst>
      </pc:sldChg>
    </pc:docChg>
  </pc:docChgLst>
  <pc:docChgLst>
    <pc:chgData name="Anne Marte Sølsnes" userId="S::anne.marte.solsnes@sunnfjord.kommune.no::9a5fa30c-061c-48d4-ae82-ebc37ab1e801" providerId="AD" clId="Web-{A5A986CC-AA4D-A510-D531-82156BCCBACD}"/>
    <pc:docChg chg="addSld delSld">
      <pc:chgData name="Anne Marte Sølsnes" userId="S::anne.marte.solsnes@sunnfjord.kommune.no::9a5fa30c-061c-48d4-ae82-ebc37ab1e801" providerId="AD" clId="Web-{A5A986CC-AA4D-A510-D531-82156BCCBACD}" dt="2025-06-12T08:34:47.737" v="25"/>
      <pc:docMkLst>
        <pc:docMk/>
      </pc:docMkLst>
      <pc:sldChg chg="add del">
        <pc:chgData name="Anne Marte Sølsnes" userId="S::anne.marte.solsnes@sunnfjord.kommune.no::9a5fa30c-061c-48d4-ae82-ebc37ab1e801" providerId="AD" clId="Web-{A5A986CC-AA4D-A510-D531-82156BCCBACD}" dt="2025-06-12T08:34:47.737" v="25"/>
        <pc:sldMkLst>
          <pc:docMk/>
          <pc:sldMk cId="1501227789" sldId="368"/>
        </pc:sldMkLst>
      </pc:sldChg>
      <pc:sldChg chg="add del">
        <pc:chgData name="Anne Marte Sølsnes" userId="S::anne.marte.solsnes@sunnfjord.kommune.no::9a5fa30c-061c-48d4-ae82-ebc37ab1e801" providerId="AD" clId="Web-{A5A986CC-AA4D-A510-D531-82156BCCBACD}" dt="2025-06-12T08:34:47.580" v="24"/>
        <pc:sldMkLst>
          <pc:docMk/>
          <pc:sldMk cId="3091553758" sldId="369"/>
        </pc:sldMkLst>
      </pc:sldChg>
      <pc:sldChg chg="add del">
        <pc:chgData name="Anne Marte Sølsnes" userId="S::anne.marte.solsnes@sunnfjord.kommune.no::9a5fa30c-061c-48d4-ae82-ebc37ab1e801" providerId="AD" clId="Web-{A5A986CC-AA4D-A510-D531-82156BCCBACD}" dt="2025-06-12T08:34:47.315" v="23"/>
        <pc:sldMkLst>
          <pc:docMk/>
          <pc:sldMk cId="438149887" sldId="370"/>
        </pc:sldMkLst>
      </pc:sldChg>
      <pc:sldChg chg="add del">
        <pc:chgData name="Anne Marte Sølsnes" userId="S::anne.marte.solsnes@sunnfjord.kommune.no::9a5fa30c-061c-48d4-ae82-ebc37ab1e801" providerId="AD" clId="Web-{A5A986CC-AA4D-A510-D531-82156BCCBACD}" dt="2025-06-12T08:34:47.159" v="22"/>
        <pc:sldMkLst>
          <pc:docMk/>
          <pc:sldMk cId="3291665836" sldId="371"/>
        </pc:sldMkLst>
      </pc:sldChg>
      <pc:sldChg chg="add del">
        <pc:chgData name="Anne Marte Sølsnes" userId="S::anne.marte.solsnes@sunnfjord.kommune.no::9a5fa30c-061c-48d4-ae82-ebc37ab1e801" providerId="AD" clId="Web-{A5A986CC-AA4D-A510-D531-82156BCCBACD}" dt="2025-06-12T08:34:47.002" v="21"/>
        <pc:sldMkLst>
          <pc:docMk/>
          <pc:sldMk cId="4199129532" sldId="372"/>
        </pc:sldMkLst>
      </pc:sldChg>
      <pc:sldChg chg="add del">
        <pc:chgData name="Anne Marte Sølsnes" userId="S::anne.marte.solsnes@sunnfjord.kommune.no::9a5fa30c-061c-48d4-ae82-ebc37ab1e801" providerId="AD" clId="Web-{A5A986CC-AA4D-A510-D531-82156BCCBACD}" dt="2025-06-12T08:34:46.846" v="20"/>
        <pc:sldMkLst>
          <pc:docMk/>
          <pc:sldMk cId="2332429587" sldId="373"/>
        </pc:sldMkLst>
      </pc:sldChg>
      <pc:sldChg chg="add del">
        <pc:chgData name="Anne Marte Sølsnes" userId="S::anne.marte.solsnes@sunnfjord.kommune.no::9a5fa30c-061c-48d4-ae82-ebc37ab1e801" providerId="AD" clId="Web-{A5A986CC-AA4D-A510-D531-82156BCCBACD}" dt="2025-06-12T08:34:46.721" v="19"/>
        <pc:sldMkLst>
          <pc:docMk/>
          <pc:sldMk cId="1844885013" sldId="374"/>
        </pc:sldMkLst>
      </pc:sldChg>
      <pc:sldChg chg="add del">
        <pc:chgData name="Anne Marte Sølsnes" userId="S::anne.marte.solsnes@sunnfjord.kommune.no::9a5fa30c-061c-48d4-ae82-ebc37ab1e801" providerId="AD" clId="Web-{A5A986CC-AA4D-A510-D531-82156BCCBACD}" dt="2025-06-12T08:34:46.596" v="18"/>
        <pc:sldMkLst>
          <pc:docMk/>
          <pc:sldMk cId="1694755125" sldId="375"/>
        </pc:sldMkLst>
      </pc:sldChg>
      <pc:sldChg chg="add del">
        <pc:chgData name="Anne Marte Sølsnes" userId="S::anne.marte.solsnes@sunnfjord.kommune.no::9a5fa30c-061c-48d4-ae82-ebc37ab1e801" providerId="AD" clId="Web-{A5A986CC-AA4D-A510-D531-82156BCCBACD}" dt="2025-06-12T08:34:46.502" v="17"/>
        <pc:sldMkLst>
          <pc:docMk/>
          <pc:sldMk cId="3576859078" sldId="376"/>
        </pc:sldMkLst>
      </pc:sldChg>
      <pc:sldChg chg="add del">
        <pc:chgData name="Anne Marte Sølsnes" userId="S::anne.marte.solsnes@sunnfjord.kommune.no::9a5fa30c-061c-48d4-ae82-ebc37ab1e801" providerId="AD" clId="Web-{A5A986CC-AA4D-A510-D531-82156BCCBACD}" dt="2025-06-12T08:34:46.409" v="16"/>
        <pc:sldMkLst>
          <pc:docMk/>
          <pc:sldMk cId="3172635354" sldId="377"/>
        </pc:sldMkLst>
      </pc:sldChg>
      <pc:sldChg chg="add del">
        <pc:chgData name="Anne Marte Sølsnes" userId="S::anne.marte.solsnes@sunnfjord.kommune.no::9a5fa30c-061c-48d4-ae82-ebc37ab1e801" providerId="AD" clId="Web-{A5A986CC-AA4D-A510-D531-82156BCCBACD}" dt="2025-06-12T08:34:46.315" v="15"/>
        <pc:sldMkLst>
          <pc:docMk/>
          <pc:sldMk cId="600938037" sldId="378"/>
        </pc:sldMkLst>
      </pc:sldChg>
      <pc:sldChg chg="add del">
        <pc:chgData name="Anne Marte Sølsnes" userId="S::anne.marte.solsnes@sunnfjord.kommune.no::9a5fa30c-061c-48d4-ae82-ebc37ab1e801" providerId="AD" clId="Web-{A5A986CC-AA4D-A510-D531-82156BCCBACD}" dt="2025-06-12T08:34:46.221" v="14"/>
        <pc:sldMkLst>
          <pc:docMk/>
          <pc:sldMk cId="3368944843" sldId="379"/>
        </pc:sldMkLst>
      </pc:sldChg>
      <pc:sldChg chg="add del">
        <pc:chgData name="Anne Marte Sølsnes" userId="S::anne.marte.solsnes@sunnfjord.kommune.no::9a5fa30c-061c-48d4-ae82-ebc37ab1e801" providerId="AD" clId="Web-{A5A986CC-AA4D-A510-D531-82156BCCBACD}" dt="2025-06-12T08:34:46.127" v="13"/>
        <pc:sldMkLst>
          <pc:docMk/>
          <pc:sldMk cId="2344730385" sldId="38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63F549-CDF7-B64C-B671-8BE51D2B5070}" type="datetimeFigureOut">
              <a:t>12.06.2025</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F3A6E1-B8EA-414B-93C8-837E9D1517C4}" type="slidenum">
              <a:t>‹#›</a:t>
            </a:fld>
            <a:endParaRPr lang="nb-NO"/>
          </a:p>
        </p:txBody>
      </p:sp>
    </p:spTree>
    <p:extLst>
      <p:ext uri="{BB962C8B-B14F-4D97-AF65-F5344CB8AC3E}">
        <p14:creationId xmlns:p14="http://schemas.microsoft.com/office/powerpoint/2010/main" val="9421446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Dette er Kaspar, han arbeider som miljøterapeut i bofellesskapet der Emma bor. I det videre skal dere bli godt kjent med begge to.</a:t>
            </a:r>
          </a:p>
          <a:p>
            <a:endParaRPr lang="nb-NO" dirty="0"/>
          </a:p>
          <a:p>
            <a:r>
              <a:rPr lang="nb-NO" dirty="0"/>
              <a:t>Men først skal vi si noe om  bakgrunnen for beslutningsstøtte. Vi skal innom den nasjonale veilederen for gode helse og omsorgstjenester som bygger på  </a:t>
            </a:r>
            <a:r>
              <a:rPr lang="nb-NO" dirty="0" err="1"/>
              <a:t>FN`s</a:t>
            </a:r>
            <a:r>
              <a:rPr lang="nb-NO" dirty="0"/>
              <a:t> menneskerettigheter for personer med nedsatt funksjonsevne (CRPD)</a:t>
            </a:r>
            <a:endParaRPr lang="en-NO" dirty="0"/>
          </a:p>
        </p:txBody>
      </p:sp>
      <p:sp>
        <p:nvSpPr>
          <p:cNvPr id="4" name="Slide Number Placeholder 3"/>
          <p:cNvSpPr>
            <a:spLocks noGrp="1"/>
          </p:cNvSpPr>
          <p:nvPr>
            <p:ph type="sldNum" sz="quarter" idx="5"/>
          </p:nvPr>
        </p:nvSpPr>
        <p:spPr/>
        <p:txBody>
          <a:bodyPr/>
          <a:lstStyle/>
          <a:p>
            <a:fld id="{A3F3A6E1-B8EA-414B-93C8-837E9D1517C4}" type="slidenum">
              <a:rPr lang="en-NO" smtClean="0"/>
              <a:t>1</a:t>
            </a:fld>
            <a:endParaRPr lang="en-NO"/>
          </a:p>
        </p:txBody>
      </p:sp>
    </p:spTree>
    <p:extLst>
      <p:ext uri="{BB962C8B-B14F-4D97-AF65-F5344CB8AC3E}">
        <p14:creationId xmlns:p14="http://schemas.microsoft.com/office/powerpoint/2010/main" val="28776215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7C755F-7DEE-2DE1-E4B7-1A4C50088D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6A6000-9E4B-F7FF-B800-20DCA02BDC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E23858-B0DF-CA65-258D-FC4429862512}"/>
              </a:ext>
            </a:extLst>
          </p:cNvPr>
          <p:cNvSpPr>
            <a:spLocks noGrp="1"/>
          </p:cNvSpPr>
          <p:nvPr>
            <p:ph type="body" idx="1"/>
          </p:nvPr>
        </p:nvSpPr>
        <p:spPr/>
        <p:txBody>
          <a:bodyPr/>
          <a:lstStyle/>
          <a:p>
            <a:r>
              <a:rPr lang="nb-NO" dirty="0"/>
              <a:t>Retten til å bestemme selv i eget liv er et sentralt menneskerettslig prinsipp, en forutsetning for god psykisk helse og personlig utvikling (Helsedirektoratet, 2020, s. 16). Den enkeltes rett til selvbestemmelse kan bare innskrenkes med hjemmel i lov (Helsedirektoratet, 2021 s. 23). </a:t>
            </a:r>
          </a:p>
          <a:p>
            <a:endParaRPr lang="nb-NO" dirty="0"/>
          </a:p>
          <a:p>
            <a:r>
              <a:rPr lang="nb-NO" dirty="0"/>
              <a:t>For mange personer med utviklingshemming vil beslutningsstøtte være en forutsetning for å kunne utøve selvbestemmelse. </a:t>
            </a:r>
          </a:p>
          <a:p>
            <a:endParaRPr lang="nb-NO" dirty="0"/>
          </a:p>
          <a:p>
            <a:r>
              <a:rPr lang="nb-NO" dirty="0"/>
              <a:t>Veilederen for gode helse og omsorgstjenester definerer beslutningsstøtte slik: «enhver prosess som gjør en person bedre i stand til å ta egne beslutninger og/eller å uttrykke sine egne ønsker og behov» Det handler om å få hjelp til å uttrykke seg og å velge. (Helsedirektoratet, 2021 s. 23)</a:t>
            </a:r>
          </a:p>
          <a:p>
            <a:endParaRPr lang="nb-NO" dirty="0"/>
          </a:p>
          <a:p>
            <a:r>
              <a:rPr lang="nb-NO" dirty="0"/>
              <a:t>Les artikkel 12 høyt!</a:t>
            </a:r>
          </a:p>
          <a:p>
            <a:r>
              <a:rPr lang="nb-NO" dirty="0"/>
              <a:t>En kan forstå artikkel 12 som et krav om at nasjonalstatene skal utvikle systemer og praksiser for beslutningsstøtte. 5. februar 2025 kom en pressemelding fra regjeringen som annonserte at det vil fremmes et lovforslag om å inkorporere CRPD i menneskerettsloven. Det er uklart om regjeringen vil få flertall for dette, men veilederen setter tydelige krav til kommunen, virksomhetslederen og tjenesteyterne.</a:t>
            </a:r>
          </a:p>
          <a:p>
            <a:endParaRPr lang="nb-NO" dirty="0"/>
          </a:p>
          <a:p>
            <a:endParaRPr lang="en-NO" dirty="0"/>
          </a:p>
        </p:txBody>
      </p:sp>
      <p:sp>
        <p:nvSpPr>
          <p:cNvPr id="4" name="Slide Number Placeholder 3">
            <a:extLst>
              <a:ext uri="{FF2B5EF4-FFF2-40B4-BE49-F238E27FC236}">
                <a16:creationId xmlns:a16="http://schemas.microsoft.com/office/drawing/2014/main" id="{8595C2D8-D135-7471-F8F8-2BD94777E6BE}"/>
              </a:ext>
            </a:extLst>
          </p:cNvPr>
          <p:cNvSpPr>
            <a:spLocks noGrp="1"/>
          </p:cNvSpPr>
          <p:nvPr>
            <p:ph type="sldNum" sz="quarter" idx="5"/>
          </p:nvPr>
        </p:nvSpPr>
        <p:spPr/>
        <p:txBody>
          <a:bodyPr/>
          <a:lstStyle/>
          <a:p>
            <a:fld id="{A3F3A6E1-B8EA-414B-93C8-837E9D1517C4}" type="slidenum">
              <a:rPr lang="en-NO" smtClean="0"/>
              <a:t>2</a:t>
            </a:fld>
            <a:endParaRPr lang="en-NO"/>
          </a:p>
        </p:txBody>
      </p:sp>
    </p:spTree>
    <p:extLst>
      <p:ext uri="{BB962C8B-B14F-4D97-AF65-F5344CB8AC3E}">
        <p14:creationId xmlns:p14="http://schemas.microsoft.com/office/powerpoint/2010/main" val="39971323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A503DE-238A-1EFA-5A47-407207292C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E8AED3-636A-8D99-162D-B6EE2EB5E5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F1A6DA-BCB9-80EA-F742-E3007C8970B9}"/>
              </a:ext>
            </a:extLst>
          </p:cNvPr>
          <p:cNvSpPr>
            <a:spLocks noGrp="1"/>
          </p:cNvSpPr>
          <p:nvPr>
            <p:ph type="body" idx="1"/>
          </p:nvPr>
        </p:nvSpPr>
        <p:spPr/>
        <p:txBody>
          <a:bodyPr/>
          <a:lstStyle/>
          <a:p>
            <a:r>
              <a:rPr lang="nb-NO" dirty="0"/>
              <a:t>Dette lysbildet trenger kanskje ikke ytterligere tekst?</a:t>
            </a:r>
            <a:endParaRPr lang="en-NO" dirty="0"/>
          </a:p>
        </p:txBody>
      </p:sp>
      <p:sp>
        <p:nvSpPr>
          <p:cNvPr id="4" name="Slide Number Placeholder 3">
            <a:extLst>
              <a:ext uri="{FF2B5EF4-FFF2-40B4-BE49-F238E27FC236}">
                <a16:creationId xmlns:a16="http://schemas.microsoft.com/office/drawing/2014/main" id="{883AA883-F3D1-7226-3732-EFAFFE7F5841}"/>
              </a:ext>
            </a:extLst>
          </p:cNvPr>
          <p:cNvSpPr>
            <a:spLocks noGrp="1"/>
          </p:cNvSpPr>
          <p:nvPr>
            <p:ph type="sldNum" sz="quarter" idx="5"/>
          </p:nvPr>
        </p:nvSpPr>
        <p:spPr/>
        <p:txBody>
          <a:bodyPr/>
          <a:lstStyle/>
          <a:p>
            <a:fld id="{A3F3A6E1-B8EA-414B-93C8-837E9D1517C4}" type="slidenum">
              <a:rPr lang="en-NO" smtClean="0"/>
              <a:t>3</a:t>
            </a:fld>
            <a:endParaRPr lang="en-NO"/>
          </a:p>
        </p:txBody>
      </p:sp>
    </p:spTree>
    <p:extLst>
      <p:ext uri="{BB962C8B-B14F-4D97-AF65-F5344CB8AC3E}">
        <p14:creationId xmlns:p14="http://schemas.microsoft.com/office/powerpoint/2010/main" val="17871442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4C7413-72BC-5D25-4176-FB804CA436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323A20-29AF-11D5-F04D-A39ED798E0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61D9BF-9BCB-3B0C-E346-57EB64287EE9}"/>
              </a:ext>
            </a:extLst>
          </p:cNvPr>
          <p:cNvSpPr>
            <a:spLocks noGrp="1"/>
          </p:cNvSpPr>
          <p:nvPr>
            <p:ph type="body" idx="1"/>
          </p:nvPr>
        </p:nvSpPr>
        <p:spPr/>
        <p:txBody>
          <a:bodyPr/>
          <a:lstStyle/>
          <a:p>
            <a:r>
              <a:rPr lang="nb-NO" dirty="0"/>
              <a:t>Det framgår av lysbildet hva veilederen sier om beslutningsstøtte. Les dette høyt!</a:t>
            </a:r>
          </a:p>
          <a:p>
            <a:r>
              <a:rPr lang="nb-NO" dirty="0"/>
              <a:t>Det viktigste er kanskje første setningen, at beslutningsstøtte er en sentral del av tjenesteytingen. Mange har kanskje erfaring med å tilrettelegge for selvbestemmelse, men sannsynligvis ikke særlig systematisk.  Rammeverket som skal presenteres i det videre  kan være et godt verktøy i så måte.</a:t>
            </a:r>
          </a:p>
          <a:p>
            <a:endParaRPr lang="nb-NO" dirty="0"/>
          </a:p>
          <a:p>
            <a:r>
              <a:rPr lang="nb-NO" dirty="0"/>
              <a:t>Områdene, barnehage, skole osv. viser hvor viktig det er å starte tidlig. Å velge er en ferdighet som må læres, jo mer et barn lærer om alternativer og konsekvenser av egne valg, jo bedre blir personen til å hevde sine rettigheter som ungdom og voksen. Å bestemme i eget liv er en forutsetning for god psykisk helse, og  personlig utvikling.</a:t>
            </a:r>
          </a:p>
          <a:p>
            <a:endParaRPr lang="nb-NO" dirty="0"/>
          </a:p>
          <a:p>
            <a:r>
              <a:rPr lang="nb-NO" dirty="0"/>
              <a:t>Tjenesteytere skal ha kompetanse på å gi beslutningsstøtte. Det innebærer å kunne tilrettelegge for at personen kan delta i valg om forhold som angår personen selv, formidle informasjon om alternativer og konsekvenser og la personens vilje og preferanser i størst mulig grad ha betydning for utfallet. </a:t>
            </a:r>
          </a:p>
          <a:p>
            <a:endParaRPr lang="nb-NO" dirty="0"/>
          </a:p>
          <a:p>
            <a:r>
              <a:rPr lang="nb-NO" dirty="0"/>
              <a:t>Beslutningsstøtte skal gis åpent og etisk forsvarlig, uten avledning eller manipulasjon. Å bli bevisst på hvordan du som tjenesteyter påvirker personens valg er et viktig første steg.</a:t>
            </a:r>
          </a:p>
          <a:p>
            <a:endParaRPr lang="nb-NO" dirty="0"/>
          </a:p>
          <a:p>
            <a:endParaRPr lang="en-NO" dirty="0"/>
          </a:p>
        </p:txBody>
      </p:sp>
      <p:sp>
        <p:nvSpPr>
          <p:cNvPr id="4" name="Slide Number Placeholder 3">
            <a:extLst>
              <a:ext uri="{FF2B5EF4-FFF2-40B4-BE49-F238E27FC236}">
                <a16:creationId xmlns:a16="http://schemas.microsoft.com/office/drawing/2014/main" id="{17C78725-190B-FAEB-0702-C0D37BD0C072}"/>
              </a:ext>
            </a:extLst>
          </p:cNvPr>
          <p:cNvSpPr>
            <a:spLocks noGrp="1"/>
          </p:cNvSpPr>
          <p:nvPr>
            <p:ph type="sldNum" sz="quarter" idx="5"/>
          </p:nvPr>
        </p:nvSpPr>
        <p:spPr/>
        <p:txBody>
          <a:bodyPr/>
          <a:lstStyle/>
          <a:p>
            <a:fld id="{A3F3A6E1-B8EA-414B-93C8-837E9D1517C4}" type="slidenum">
              <a:rPr lang="en-NO" smtClean="0"/>
              <a:t>4</a:t>
            </a:fld>
            <a:endParaRPr lang="en-NO"/>
          </a:p>
        </p:txBody>
      </p:sp>
    </p:spTree>
    <p:extLst>
      <p:ext uri="{BB962C8B-B14F-4D97-AF65-F5344CB8AC3E}">
        <p14:creationId xmlns:p14="http://schemas.microsoft.com/office/powerpoint/2010/main" val="8541119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58A0D7-E0C3-5B4A-99C8-D4C6A622D4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5CA36C-089E-8F9F-2357-80227FD385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2CEDE2-5143-612B-6E6B-96D74430AACC}"/>
              </a:ext>
            </a:extLst>
          </p:cNvPr>
          <p:cNvSpPr>
            <a:spLocks noGrp="1"/>
          </p:cNvSpPr>
          <p:nvPr>
            <p:ph type="body" idx="1"/>
          </p:nvPr>
        </p:nvSpPr>
        <p:spPr/>
        <p:txBody>
          <a:bodyPr/>
          <a:lstStyle/>
          <a:p>
            <a:r>
              <a:rPr lang="nb-NO" dirty="0"/>
              <a:t>Les presentasjonen høyt!</a:t>
            </a:r>
          </a:p>
          <a:p>
            <a:endParaRPr lang="nb-NO" dirty="0"/>
          </a:p>
        </p:txBody>
      </p:sp>
      <p:sp>
        <p:nvSpPr>
          <p:cNvPr id="4" name="Slide Number Placeholder 3">
            <a:extLst>
              <a:ext uri="{FF2B5EF4-FFF2-40B4-BE49-F238E27FC236}">
                <a16:creationId xmlns:a16="http://schemas.microsoft.com/office/drawing/2014/main" id="{618D6278-DD70-C0BC-6547-0FB7C01F34FC}"/>
              </a:ext>
            </a:extLst>
          </p:cNvPr>
          <p:cNvSpPr>
            <a:spLocks noGrp="1"/>
          </p:cNvSpPr>
          <p:nvPr>
            <p:ph type="sldNum" sz="quarter" idx="5"/>
          </p:nvPr>
        </p:nvSpPr>
        <p:spPr/>
        <p:txBody>
          <a:bodyPr/>
          <a:lstStyle/>
          <a:p>
            <a:fld id="{A3F3A6E1-B8EA-414B-93C8-837E9D1517C4}" type="slidenum">
              <a:rPr lang="en-NO" smtClean="0"/>
              <a:t>5</a:t>
            </a:fld>
            <a:endParaRPr lang="en-NO"/>
          </a:p>
        </p:txBody>
      </p:sp>
    </p:spTree>
    <p:extLst>
      <p:ext uri="{BB962C8B-B14F-4D97-AF65-F5344CB8AC3E}">
        <p14:creationId xmlns:p14="http://schemas.microsoft.com/office/powerpoint/2010/main" val="29185924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I presentasjonen vises hele rammeverket, med alle sine trinn og eksempler på verktøyene Kaspar kan ha i ryggsekken sin. Han kan for eksempel bruke musikk, bilder, tegn til tale, eller mange fler. Han må ha kompetanse om relasjon, rettigheter og kommunikasjon osv. Men uansett må alle verktøyene og kunnskapen skreddersys til den personen han skal bistå. Nålen og tråden som går gjennom bildet illustrerer dette. </a:t>
            </a:r>
          </a:p>
          <a:p>
            <a:endParaRPr lang="nb-NO" dirty="0"/>
          </a:p>
          <a:p>
            <a:r>
              <a:rPr lang="nb-NO" dirty="0"/>
              <a:t>Rammeverket kan virke omfattende, men vi benytter ikke hele rammeverket i alle beslutningsprosesser. I vanlige dagligdagse beslutninger bruker vi kanskje bare de første trinnene før vi går til trinn 7 og iverksetter beslutningen. Dersom beslutningen er mer kompleks og vi må trekke inn pårørende, verge, habiliteringstjenesten eller annen ekspertise må vi kanskje bruke alle trinnene i rammeverket.</a:t>
            </a:r>
          </a:p>
          <a:p>
            <a:endParaRPr lang="nb-NO" dirty="0"/>
          </a:p>
          <a:p>
            <a:r>
              <a:rPr lang="nb-NO" dirty="0"/>
              <a:t>Midt i bildet er en sirkel som viser prinsippene beslutningsstøtteprosesser skal ta utgangspunkt i.  De to første, forpliktelse og  refleksjon og revurdering, skal vi alltid ha med oss. De er sentrale i holdningene til den som skal bistå beslutningsstøtteprosessen. Det siste prinsippet, koordinering av prosessen, er mest aktuell i arbeidet med mer komplekse beslutninger.  Vi skal ta for oss prinsippene ett og ett.</a:t>
            </a:r>
          </a:p>
          <a:p>
            <a:endParaRPr lang="nb-NO" dirty="0"/>
          </a:p>
          <a:p>
            <a:endParaRPr lang="en-NO" dirty="0"/>
          </a:p>
        </p:txBody>
      </p:sp>
      <p:sp>
        <p:nvSpPr>
          <p:cNvPr id="4" name="Slide Number Placeholder 3"/>
          <p:cNvSpPr>
            <a:spLocks noGrp="1"/>
          </p:cNvSpPr>
          <p:nvPr>
            <p:ph type="sldNum" sz="quarter" idx="5"/>
          </p:nvPr>
        </p:nvSpPr>
        <p:spPr/>
        <p:txBody>
          <a:bodyPr/>
          <a:lstStyle/>
          <a:p>
            <a:fld id="{A3F3A6E1-B8EA-414B-93C8-837E9D1517C4}" type="slidenum">
              <a:rPr lang="en-NO" smtClean="0"/>
              <a:t>6</a:t>
            </a:fld>
            <a:endParaRPr lang="en-NO"/>
          </a:p>
        </p:txBody>
      </p:sp>
    </p:spTree>
    <p:extLst>
      <p:ext uri="{BB962C8B-B14F-4D97-AF65-F5344CB8AC3E}">
        <p14:creationId xmlns:p14="http://schemas.microsoft.com/office/powerpoint/2010/main" val="38665450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Forpliktelse innebærer at tjenesteyteren arbeider for at personens vilje og preferanse, så langt det er mulig, blir realisert. Tjenesteutøveren har positive forventninger til personens deltagelse i beslutningsprosessen og respekterer personens valg (Linde, 2022). Det betyr ikke nødvendigvis at personens valg blir helt slik han eller hun hadde sett det for seg. Justering på bakgrunn av ressurser og tjenesteyternes risikovurderinger kan være nødvendig, men resultatet må være i råd med personens vilje og preferanser</a:t>
            </a:r>
          </a:p>
          <a:p>
            <a:r>
              <a:rPr lang="nb-NO" dirty="0"/>
              <a:t>Når du skal vurdere om du faktisk opplever en slik forpliktelse kan det være nyttig med refleksjonsspørsmålene: er jeg nysgjerrig, respekterer jeg personens ønske og bidrar jeg faktisk til at han eller hun kan medvirke i prosessen. Det siste spørsmålet er viktig underveis i beslutningsprosessen, men kanskje enda viktigere som en evaluering; ble personens vilje og preferanse ivaretatt? Er beslutningen så tett opp til personens ønsker som det er mulig å få til?</a:t>
            </a:r>
          </a:p>
          <a:p>
            <a:r>
              <a:rPr lang="nb-NO" dirty="0"/>
              <a:t>Personer med utviklingshemming kan ta valg som er til vesentlig skade, på kort eller lang sikt, for dem selv eller andre. Da vil det være faglig uforsvarlig å støtte personens valg. I slike tilfeller må tjenesteytere, på vennlige og respektfulle måter, aktivt arbeide for å motivere personen til å velge noe annet. Å aktivt motivere personen til å velge noe annet enn det personen gir uttrykk for kan være viktig og riktig, men det er ikke beslutningsstøtte.</a:t>
            </a:r>
            <a:endParaRPr lang="en-NO" dirty="0"/>
          </a:p>
        </p:txBody>
      </p:sp>
      <p:sp>
        <p:nvSpPr>
          <p:cNvPr id="4" name="Slide Number Placeholder 3"/>
          <p:cNvSpPr>
            <a:spLocks noGrp="1"/>
          </p:cNvSpPr>
          <p:nvPr>
            <p:ph type="sldNum" sz="quarter" idx="5"/>
          </p:nvPr>
        </p:nvSpPr>
        <p:spPr/>
        <p:txBody>
          <a:bodyPr/>
          <a:lstStyle/>
          <a:p>
            <a:fld id="{A3F3A6E1-B8EA-414B-93C8-837E9D1517C4}" type="slidenum">
              <a:rPr lang="en-NO" smtClean="0"/>
              <a:t>7</a:t>
            </a:fld>
            <a:endParaRPr lang="en-NO"/>
          </a:p>
        </p:txBody>
      </p:sp>
    </p:spTree>
    <p:extLst>
      <p:ext uri="{BB962C8B-B14F-4D97-AF65-F5344CB8AC3E}">
        <p14:creationId xmlns:p14="http://schemas.microsoft.com/office/powerpoint/2010/main" val="9299880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FD696D-C982-C840-07B4-5EDF743D73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211C0C-70F2-BB6B-AE71-6338CA82CF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765F09-D30A-B64D-EE67-C9A2F0ED4969}"/>
              </a:ext>
            </a:extLst>
          </p:cNvPr>
          <p:cNvSpPr>
            <a:spLocks noGrp="1"/>
          </p:cNvSpPr>
          <p:nvPr>
            <p:ph type="body" idx="1"/>
          </p:nvPr>
        </p:nvSpPr>
        <p:spPr/>
        <p:txBody>
          <a:bodyPr/>
          <a:lstStyle/>
          <a:p>
            <a:r>
              <a:rPr lang="nb-NO" dirty="0"/>
              <a:t>Tjenesteytere som samarbeider med personer med utviklingshemming i beslutningsprosesser må være bevisst egne holdninger og handlinger. Idealet er beslutningsprosesser der alternativene legges fram, og konsekvenser belyses, på en mest mulig nøytral måte. Det forutsetter at tjenesteytere aktivt reflekterer over sine egne verdier, sin egen innsats i avgjørelsen og potensialet til å påvirke personen som skal støttes. Det kan være vanskelig dersom tjenesteyteren mener at personen bør velge et alternativ framfor et annet. Da kan en kanskje i samtalen, gjennom ord, tonefall og handlinger, vektlegge dette alternativet framfor andre alternativer. Det er nyttig å vurdere om det er beslutningsstøtte vi driver med, altså ønske å støtte personens vilje og preferanser, eller om vi aktivt forsøker å styre personen i den retningen vi synes er best. Dette er vanskelig og en kan bevisst eller ubevisst la være å gjøre denne refleksjonen. </a:t>
            </a:r>
          </a:p>
          <a:p>
            <a:endParaRPr lang="nb-NO" dirty="0"/>
          </a:p>
          <a:p>
            <a:r>
              <a:rPr lang="nb-NO" dirty="0"/>
              <a:t>Tjenesteytere må være spesielt oppmerksom på personer eller faser i prosessen som er sårbare for partisk eller verdibasert støtte (Linde, 2022).  Dersom det oppstår dilemma mellom verdier som for eksempel selvbestemmelse og helse, eller det synes nødvendig å justere beslutningen for å ivareta en faglig forsvarlig tjeneste, kan det være nyttig for tjenesteyterne å søke støtte. Det kan innebære å etterspørre veiledning fra kollegaer og fagpersoner eller å søke råd hos pårørende.</a:t>
            </a:r>
            <a:endParaRPr lang="en-NO" dirty="0"/>
          </a:p>
        </p:txBody>
      </p:sp>
      <p:sp>
        <p:nvSpPr>
          <p:cNvPr id="4" name="Slide Number Placeholder 3">
            <a:extLst>
              <a:ext uri="{FF2B5EF4-FFF2-40B4-BE49-F238E27FC236}">
                <a16:creationId xmlns:a16="http://schemas.microsoft.com/office/drawing/2014/main" id="{E102CB74-A479-E959-C705-B5F0755F5935}"/>
              </a:ext>
            </a:extLst>
          </p:cNvPr>
          <p:cNvSpPr>
            <a:spLocks noGrp="1"/>
          </p:cNvSpPr>
          <p:nvPr>
            <p:ph type="sldNum" sz="quarter" idx="5"/>
          </p:nvPr>
        </p:nvSpPr>
        <p:spPr/>
        <p:txBody>
          <a:bodyPr/>
          <a:lstStyle/>
          <a:p>
            <a:fld id="{A3F3A6E1-B8EA-414B-93C8-837E9D1517C4}" type="slidenum">
              <a:rPr lang="en-NO" smtClean="0"/>
              <a:t>8</a:t>
            </a:fld>
            <a:endParaRPr lang="en-NO"/>
          </a:p>
        </p:txBody>
      </p:sp>
    </p:spTree>
    <p:extLst>
      <p:ext uri="{BB962C8B-B14F-4D97-AF65-F5344CB8AC3E}">
        <p14:creationId xmlns:p14="http://schemas.microsoft.com/office/powerpoint/2010/main" val="20894506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0E012E-2BA5-8758-8AA2-D551B3C9FA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38531B-5803-810C-6BC7-938507437B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2F7B4D-94C5-B7CD-C036-664CE1593395}"/>
              </a:ext>
            </a:extLst>
          </p:cNvPr>
          <p:cNvSpPr>
            <a:spLocks noGrp="1"/>
          </p:cNvSpPr>
          <p:nvPr>
            <p:ph type="body" idx="1"/>
          </p:nvPr>
        </p:nvSpPr>
        <p:spPr/>
        <p:txBody>
          <a:bodyPr/>
          <a:lstStyle/>
          <a:p>
            <a:r>
              <a:rPr lang="nb-NO" dirty="0"/>
              <a:t>Prinsippet om ledelse og koordinering er mest aktuelt i mer ressurskrevende og komplekse beslutninger der det er nødvendig å trekke inn verge, pårørende, og eller representanter fra andre deler av tjenesteapparatet, avhengig av situasjonen og avgjørelses art. Slike beslutninger består ofte av flere valg som må tas underveis i prosessen. Beslutninger som krever at søknader må skrives og formelle avtaler inngås kan være eksempel på dette.  </a:t>
            </a:r>
          </a:p>
          <a:p>
            <a:r>
              <a:rPr lang="nb-NO" dirty="0"/>
              <a:t>Komplekse beslutninger krever at det utnevnes en som er ansvarlig for å lede og koordinere prosessen. Den ansvarlig må sikrer at det er tillit og godt kjennskap mellom de som skal ta avgjørelsen og personer det gjelder. Tillit og godt kjennskap er avgjørende for at personens vilje og preferanse gjennomsyrer prosessen. Den ansvarlige må drive prosessen framover og da er det også sentralt at de som deltar har myndighet til å ta avgjørelser. </a:t>
            </a:r>
          </a:p>
          <a:p>
            <a:endParaRPr lang="nb-NO" dirty="0"/>
          </a:p>
          <a:p>
            <a:r>
              <a:rPr lang="nb-NO" dirty="0"/>
              <a:t>I det videre vil en kompleks beslutningsprosess bli gjennomgått. Emma har et stort ønske om å dykke. Dette ønske kunne i utgangspunktet bare blitt avvist på grunn av kognitive begrensinger, medisinske utfordringer og trange økonomiske og ressursmessige rammer. Men vi skal ikke alltid la oss lede av det umiddelbare svaret «Nei, det går ikke» vi skal i stedet la oss drive av forpliktelsen om å støtte personens vilje og preferanse og si «Ja, det må vi se om vi får til.»</a:t>
            </a:r>
            <a:endParaRPr lang="en-NO" dirty="0"/>
          </a:p>
        </p:txBody>
      </p:sp>
      <p:sp>
        <p:nvSpPr>
          <p:cNvPr id="4" name="Slide Number Placeholder 3">
            <a:extLst>
              <a:ext uri="{FF2B5EF4-FFF2-40B4-BE49-F238E27FC236}">
                <a16:creationId xmlns:a16="http://schemas.microsoft.com/office/drawing/2014/main" id="{08A0B29C-DF86-39DE-5CDA-741D7C4631A7}"/>
              </a:ext>
            </a:extLst>
          </p:cNvPr>
          <p:cNvSpPr>
            <a:spLocks noGrp="1"/>
          </p:cNvSpPr>
          <p:nvPr>
            <p:ph type="sldNum" sz="quarter" idx="5"/>
          </p:nvPr>
        </p:nvSpPr>
        <p:spPr/>
        <p:txBody>
          <a:bodyPr/>
          <a:lstStyle/>
          <a:p>
            <a:fld id="{A3F3A6E1-B8EA-414B-93C8-837E9D1517C4}" type="slidenum">
              <a:rPr lang="en-NO" smtClean="0"/>
              <a:t>9</a:t>
            </a:fld>
            <a:endParaRPr lang="en-NO"/>
          </a:p>
        </p:txBody>
      </p:sp>
    </p:spTree>
    <p:extLst>
      <p:ext uri="{BB962C8B-B14F-4D97-AF65-F5344CB8AC3E}">
        <p14:creationId xmlns:p14="http://schemas.microsoft.com/office/powerpoint/2010/main" val="39203561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Tjenesteyterne må kjenne til personens ressurser og utfordringer, hva personen liker, misliker og foretrekker. Personer med utviklingshemming har gjerne utfordringer med kommunikasjon, det er derfor nødvendig at tjenesteyterne har kunnskap om hvordan personen gir uttrykk for glede, trivsel eller mistrivsel. Tjenesteyterne må forstå den kognitive svikten personen har, og hvilken betydning funksjonsnedsettelsen har for evnen til å inngå i beslutningsprosesser og foreta valg. De må ha kunnskap om indre og ytre forhold som kan påvirke personens evne til å ta valg og hvilke former for støtte som kan optimalisere personens valgferdigheter. </a:t>
            </a:r>
          </a:p>
          <a:p>
            <a:endParaRPr lang="nb-NO" dirty="0"/>
          </a:p>
          <a:p>
            <a:endParaRPr lang="nb-NO" dirty="0"/>
          </a:p>
          <a:p>
            <a:r>
              <a:rPr lang="nb-NO" dirty="0"/>
              <a:t>Kaspar kjenner Emma godt. De har jevnlige samtaler om hva Emma har lyst til og hvordan Kaspar kan bistå slik at Emmas ønsker om ulike aktiviteter kan oppfylles. På dette første bilde sitte de to og ser på bilder av strender, sjø, fisker og koraller. Emma sier hun vil dykke og viser bildet av en dykker i fullt utstyr. Kaspar vet at Emma ønsker å dykke, hun har nevnt det mange ganger før. Kaspar vet også at et sentralt prinsipp i teori om selvbestemmelse er at «Jo viktigere et ønske er for en person, desto lenger bør en strekke seg for å imøtekomme dette ønsket» </a:t>
            </a:r>
          </a:p>
          <a:p>
            <a:endParaRPr lang="nb-NO" dirty="0"/>
          </a:p>
          <a:p>
            <a:endParaRPr lang="en-NO" dirty="0"/>
          </a:p>
        </p:txBody>
      </p:sp>
      <p:sp>
        <p:nvSpPr>
          <p:cNvPr id="4" name="Slide Number Placeholder 3"/>
          <p:cNvSpPr>
            <a:spLocks noGrp="1"/>
          </p:cNvSpPr>
          <p:nvPr>
            <p:ph type="sldNum" sz="quarter" idx="5"/>
          </p:nvPr>
        </p:nvSpPr>
        <p:spPr/>
        <p:txBody>
          <a:bodyPr/>
          <a:lstStyle/>
          <a:p>
            <a:fld id="{A3F3A6E1-B8EA-414B-93C8-837E9D1517C4}" type="slidenum">
              <a:rPr lang="en-NO" smtClean="0"/>
              <a:t>10</a:t>
            </a:fld>
            <a:endParaRPr lang="en-NO"/>
          </a:p>
        </p:txBody>
      </p:sp>
    </p:spTree>
    <p:extLst>
      <p:ext uri="{BB962C8B-B14F-4D97-AF65-F5344CB8AC3E}">
        <p14:creationId xmlns:p14="http://schemas.microsoft.com/office/powerpoint/2010/main" val="6813076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EE66DA-0488-92E4-4477-B4D823766B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8B3AFA-8641-8205-45ED-A437D85F25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1BB007-A6A2-8ADA-CCC5-3ACEF29AEB53}"/>
              </a:ext>
            </a:extLst>
          </p:cNvPr>
          <p:cNvSpPr>
            <a:spLocks noGrp="1"/>
          </p:cNvSpPr>
          <p:nvPr>
            <p:ph type="body" idx="1"/>
          </p:nvPr>
        </p:nvSpPr>
        <p:spPr/>
        <p:txBody>
          <a:bodyPr/>
          <a:lstStyle/>
          <a:p>
            <a:r>
              <a:rPr lang="nb-NO" dirty="0"/>
              <a:t>Kaspar ønsker å støtte Emma, han vet at det er noen begrensninger, men vi gjerne vise at han tar Emma sitt ønske på alvor. Han viser Emma gjennom samtaler og bilder hva som skal til å ta et dykkerkurs. Det innebærer grunnleggende teoretiske kunnskaper og praktiske ferdigheter for å kunne oppholde seg og bevege seg trygt under vann. I teorien må Emma lære blant annet, dykketeori, dykkefysiologi, førstehjelp, bruk av dekompresjonstabeller og få innføring i bruk av trykkammer. Å tilegne seg såpass kompleks teori vil bli utfordrende for Emma og  det forstår etterhvert Emma også.</a:t>
            </a:r>
          </a:p>
          <a:p>
            <a:endParaRPr lang="nb-NO" dirty="0"/>
          </a:p>
          <a:p>
            <a:r>
              <a:rPr lang="nb-NO" dirty="0"/>
              <a:t>Emma har epilepsi, epilepsien er godt regulert gjennom medisiner, men en sjelden gang kan Emma få store anfall der hun mister bevisstheten, om enn i korte øyeblikk. Kaspar og Emma snakker om risikoen ved å få et epileptisk anfall i dyp sjø. De snakker om hva kurs og dykkerutstyr koster, og om Emma har penger til dette. De snakker også om hva Emma sine foreldre mener om at Emma skal dykke og at de ble veldig engstelig da hun nevnte dette.</a:t>
            </a:r>
          </a:p>
          <a:p>
            <a:endParaRPr lang="nb-NO" dirty="0"/>
          </a:p>
          <a:p>
            <a:r>
              <a:rPr lang="nb-NO" dirty="0"/>
              <a:t>Gjennom samtalene må Kaspar bruke sine kommunikasjonsferdigheter og verktøyene han har i ryggsekken sin. Han må sikre seg at Emma forstår begrensningene, samtidig som han viser at det kan finnes alternativer. Hva med å snorkle?</a:t>
            </a:r>
          </a:p>
          <a:p>
            <a:endParaRPr lang="nb-NO" dirty="0"/>
          </a:p>
          <a:p>
            <a:endParaRPr lang="nb-NO" dirty="0"/>
          </a:p>
          <a:p>
            <a:endParaRPr lang="nb-NO" dirty="0"/>
          </a:p>
          <a:p>
            <a:endParaRPr lang="nb-NO" dirty="0"/>
          </a:p>
          <a:p>
            <a:endParaRPr lang="nb-NO" dirty="0"/>
          </a:p>
          <a:p>
            <a:endParaRPr lang="en-NO" dirty="0"/>
          </a:p>
        </p:txBody>
      </p:sp>
      <p:sp>
        <p:nvSpPr>
          <p:cNvPr id="4" name="Slide Number Placeholder 3">
            <a:extLst>
              <a:ext uri="{FF2B5EF4-FFF2-40B4-BE49-F238E27FC236}">
                <a16:creationId xmlns:a16="http://schemas.microsoft.com/office/drawing/2014/main" id="{7BA32B38-84C5-C9DF-48C6-D20F969A86DF}"/>
              </a:ext>
            </a:extLst>
          </p:cNvPr>
          <p:cNvSpPr>
            <a:spLocks noGrp="1"/>
          </p:cNvSpPr>
          <p:nvPr>
            <p:ph type="sldNum" sz="quarter" idx="5"/>
          </p:nvPr>
        </p:nvSpPr>
        <p:spPr/>
        <p:txBody>
          <a:bodyPr/>
          <a:lstStyle/>
          <a:p>
            <a:fld id="{A3F3A6E1-B8EA-414B-93C8-837E9D1517C4}" type="slidenum">
              <a:rPr lang="en-NO" smtClean="0"/>
              <a:t>11</a:t>
            </a:fld>
            <a:endParaRPr lang="en-NO"/>
          </a:p>
        </p:txBody>
      </p:sp>
    </p:spTree>
    <p:extLst>
      <p:ext uri="{BB962C8B-B14F-4D97-AF65-F5344CB8AC3E}">
        <p14:creationId xmlns:p14="http://schemas.microsoft.com/office/powerpoint/2010/main" val="18564751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3961B8-A52A-CDA7-FF72-0665C70F92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2A8627-0F78-5468-E91C-906FBB49D9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2C85AF-02A5-AA9F-68D6-0EFE1C0AD07C}"/>
              </a:ext>
            </a:extLst>
          </p:cNvPr>
          <p:cNvSpPr>
            <a:spLocks noGrp="1"/>
          </p:cNvSpPr>
          <p:nvPr>
            <p:ph type="body" idx="1"/>
          </p:nvPr>
        </p:nvSpPr>
        <p:spPr/>
        <p:txBody>
          <a:bodyPr/>
          <a:lstStyle/>
          <a:p>
            <a:r>
              <a:rPr lang="nb-NO" dirty="0"/>
              <a:t>Kaspar tenker at det å snorkle kanskje kan møte Emmas ønske, men før han presenterer ideen vil han gjerne forstå hva som er det viktigste for Emma. Hun vil dykke, men hva ønsker hun å se og oppleve? </a:t>
            </a:r>
          </a:p>
          <a:p>
            <a:endParaRPr lang="nb-NO" dirty="0"/>
          </a:p>
          <a:p>
            <a:r>
              <a:rPr lang="nb-NO" dirty="0"/>
              <a:t>I utforsking av personers ønsker og preferanser blir skreddersydde verktøy viktig, og i  dialogene om hva som er viktig for Emma blir bruk av bilder sentralt. Kaspar hører og observerer hvordan Emma reagerer når de ser på de ulike bildene. I samtalene om sjø, fisker, tang og koraller og ved bruk av spørsmålet; «Hva er viktig for deg?» blir det tydelig for Kaspar at Emma ikke er opptatt av om det er dypt vann, ei heller om hun har utstyr. Hun vil bare være i sjøen og se levende fisker, tang, krabber og skjell.</a:t>
            </a:r>
          </a:p>
          <a:p>
            <a:endParaRPr lang="nb-NO" dirty="0"/>
          </a:p>
          <a:p>
            <a:endParaRPr lang="nb-NO" dirty="0"/>
          </a:p>
          <a:p>
            <a:endParaRPr lang="en-NO" dirty="0"/>
          </a:p>
        </p:txBody>
      </p:sp>
      <p:sp>
        <p:nvSpPr>
          <p:cNvPr id="4" name="Slide Number Placeholder 3">
            <a:extLst>
              <a:ext uri="{FF2B5EF4-FFF2-40B4-BE49-F238E27FC236}">
                <a16:creationId xmlns:a16="http://schemas.microsoft.com/office/drawing/2014/main" id="{994C6632-B086-CAA1-A264-073BDEBBA44F}"/>
              </a:ext>
            </a:extLst>
          </p:cNvPr>
          <p:cNvSpPr>
            <a:spLocks noGrp="1"/>
          </p:cNvSpPr>
          <p:nvPr>
            <p:ph type="sldNum" sz="quarter" idx="5"/>
          </p:nvPr>
        </p:nvSpPr>
        <p:spPr/>
        <p:txBody>
          <a:bodyPr/>
          <a:lstStyle/>
          <a:p>
            <a:fld id="{A3F3A6E1-B8EA-414B-93C8-837E9D1517C4}" type="slidenum">
              <a:rPr lang="en-NO" smtClean="0"/>
              <a:t>12</a:t>
            </a:fld>
            <a:endParaRPr lang="en-NO"/>
          </a:p>
        </p:txBody>
      </p:sp>
    </p:spTree>
    <p:extLst>
      <p:ext uri="{BB962C8B-B14F-4D97-AF65-F5344CB8AC3E}">
        <p14:creationId xmlns:p14="http://schemas.microsoft.com/office/powerpoint/2010/main" val="24435628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A260D5-8C0B-5784-2E60-BAB5A1D90D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4A4892-9D47-3169-0029-B7DD2566F8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CD6E3A-BBEC-2333-A7EA-8EDE388F6918}"/>
              </a:ext>
            </a:extLst>
          </p:cNvPr>
          <p:cNvSpPr>
            <a:spLocks noGrp="1"/>
          </p:cNvSpPr>
          <p:nvPr>
            <p:ph type="body" idx="1"/>
          </p:nvPr>
        </p:nvSpPr>
        <p:spPr/>
        <p:txBody>
          <a:bodyPr/>
          <a:lstStyle/>
          <a:p>
            <a:r>
              <a:rPr lang="nb-NO" dirty="0"/>
              <a:t>Ofte er det ikke mulig å få akkurat det en ønsker seg, men kanskje en kan få til noe som ligger tett opptil. Kaspar vet at han er plikter å yte forsvarlige tjenester, at han må ta hensyn til Emma sine begrensinger og de rammene omgivelsene setter. Han må vurdere risikoen som ligger i å ha Emma med seg i fjæren, men han er også forpliktet til å støtte Emmas selvbestemmelse. </a:t>
            </a:r>
          </a:p>
          <a:p>
            <a:r>
              <a:rPr lang="nb-NO" dirty="0"/>
              <a:t>Kaspar forteller og viser bilder av personer som snorkler i fjæren. Emma blir glad og sier at  dette vil hun prøve. Sammen har Kaspar og Emma funnet et alternativ som møter Emma sine ønsker og preferanser, spørsmålet er om det er mulig å gjennomføre? På dette tidspunktet, om ikke før, bør Kaspar ha snakket med de andre ansatte og ledelsen om de er villige til å støtte en slik beslutning. </a:t>
            </a:r>
          </a:p>
          <a:p>
            <a:r>
              <a:rPr lang="nb-NO" dirty="0"/>
              <a:t>Emma lurer på om hun må gå på vanskelige kurs, om det koster mye penger og hva som kan skje om hun får epileptiske anfall.  Kaspar sier Emma må lære å snorkle, men at hun ikke trenger å gå på kurs. Å snorkle er noe Kaspar kan lære Emma. Han sier det kan være lurt å snakke med fastlegen om epilepsien, og med foreldrene, som også er verger, om økonomien. Emma og Kaspar må også snakke om det å snorkle er noe foreldrene vil støtte.  Kaspar vet at samtalen med foreldrene er viktig, dersom de motarbeider Emma sitt ønske om å snorkle kan det bli vanskelig for Emma å holde på drømmen, men også å få ledelsen og de andre ansatte med på å gjennomføre beslutningen. </a:t>
            </a:r>
          </a:p>
          <a:p>
            <a:endParaRPr lang="nb-NO" dirty="0"/>
          </a:p>
          <a:p>
            <a:endParaRPr lang="en-NO" dirty="0"/>
          </a:p>
        </p:txBody>
      </p:sp>
      <p:sp>
        <p:nvSpPr>
          <p:cNvPr id="4" name="Slide Number Placeholder 3">
            <a:extLst>
              <a:ext uri="{FF2B5EF4-FFF2-40B4-BE49-F238E27FC236}">
                <a16:creationId xmlns:a16="http://schemas.microsoft.com/office/drawing/2014/main" id="{6D689DE8-0C62-1DFF-0B05-4B015B2C857E}"/>
              </a:ext>
            </a:extLst>
          </p:cNvPr>
          <p:cNvSpPr>
            <a:spLocks noGrp="1"/>
          </p:cNvSpPr>
          <p:nvPr>
            <p:ph type="sldNum" sz="quarter" idx="5"/>
          </p:nvPr>
        </p:nvSpPr>
        <p:spPr/>
        <p:txBody>
          <a:bodyPr/>
          <a:lstStyle/>
          <a:p>
            <a:fld id="{A3F3A6E1-B8EA-414B-93C8-837E9D1517C4}" type="slidenum">
              <a:rPr lang="en-NO" smtClean="0"/>
              <a:t>13</a:t>
            </a:fld>
            <a:endParaRPr lang="en-NO"/>
          </a:p>
        </p:txBody>
      </p:sp>
    </p:spTree>
    <p:extLst>
      <p:ext uri="{BB962C8B-B14F-4D97-AF65-F5344CB8AC3E}">
        <p14:creationId xmlns:p14="http://schemas.microsoft.com/office/powerpoint/2010/main" val="14755395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937287-8826-C0A2-FC5F-BF5403939D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6E656D-D694-8383-8C12-D7F094973F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8D1535-43D2-42BF-CA77-ADCB7F9045F0}"/>
              </a:ext>
            </a:extLst>
          </p:cNvPr>
          <p:cNvSpPr>
            <a:spLocks noGrp="1"/>
          </p:cNvSpPr>
          <p:nvPr>
            <p:ph type="body" idx="1"/>
          </p:nvPr>
        </p:nvSpPr>
        <p:spPr/>
        <p:txBody>
          <a:bodyPr/>
          <a:lstStyle/>
          <a:p>
            <a:r>
              <a:rPr lang="nb-NO" dirty="0"/>
              <a:t>Gjennom prosessen så langt vil tjenesteutøver ha fått kunnskap om personens beslutningskompetanse. Beslutningskompetanse kan beskrives som evnen til å:</a:t>
            </a:r>
          </a:p>
          <a:p>
            <a:r>
              <a:rPr lang="nb-NO" dirty="0"/>
              <a:t>1.forstå informasjon som er relevant for beslutningen, </a:t>
            </a:r>
          </a:p>
          <a:p>
            <a:r>
              <a:rPr lang="nb-NO" dirty="0"/>
              <a:t>2.anerkjenner informasjonen som relevant for seg, </a:t>
            </a:r>
          </a:p>
          <a:p>
            <a:r>
              <a:rPr lang="nb-NO" dirty="0"/>
              <a:t>3.resonere med relevant informasjon i en avveining av ulike alternativer</a:t>
            </a:r>
          </a:p>
          <a:p>
            <a:r>
              <a:rPr lang="nb-NO" dirty="0"/>
              <a:t>4.velge (NOU 2019:14 s.442).</a:t>
            </a:r>
          </a:p>
          <a:p>
            <a:endParaRPr lang="nb-NO" dirty="0"/>
          </a:p>
          <a:p>
            <a:r>
              <a:rPr lang="nb-NO" dirty="0"/>
              <a:t>Emma kan gi uttrykk for hva hun vil. Hun har forstått at epilepsien kan sette noen begrensinger og vi gjerne at hun og Kaspar snakker med fastlegen om hvilke forholdsregler de eventuelt må ta. Hun vet at foreldre har vært engstelig for om hun skal begynne å dykke og vil gjerne snakke med dem om at hun og Kaspar har funnet et annet alternativ. Emma vil også trenge foreldrenes bistand, i roller som verger, for å kunne betale for utstyret hun trenger.</a:t>
            </a:r>
          </a:p>
          <a:p>
            <a:endParaRPr lang="nb-NO"/>
          </a:p>
          <a:p>
            <a:r>
              <a:rPr lang="nb-NO"/>
              <a:t>I </a:t>
            </a:r>
            <a:r>
              <a:rPr lang="nb-NO" dirty="0"/>
              <a:t>denne beslutningsprosessen, på dette trinnet, er det nødvendig å trekke inn fastlegen og verge. Kaspar sin rolle i samarbeidet med de involverte vil være, i den grad Emma ikke kan gjøre det selv,  å tale hennes sak.  Så lenge det her ikke snakk om vesentlig skade er han forpliktet til aktivt å støtte den beslutningen Emma har landet på. </a:t>
            </a:r>
          </a:p>
          <a:p>
            <a:endParaRPr lang="nb-NO" dirty="0"/>
          </a:p>
          <a:p>
            <a:endParaRPr lang="nb-NO" dirty="0"/>
          </a:p>
          <a:p>
            <a:endParaRPr lang="en-NO" dirty="0"/>
          </a:p>
        </p:txBody>
      </p:sp>
      <p:sp>
        <p:nvSpPr>
          <p:cNvPr id="4" name="Slide Number Placeholder 3">
            <a:extLst>
              <a:ext uri="{FF2B5EF4-FFF2-40B4-BE49-F238E27FC236}">
                <a16:creationId xmlns:a16="http://schemas.microsoft.com/office/drawing/2014/main" id="{68BA91E8-27F5-DD9D-4577-BB31AC3AA584}"/>
              </a:ext>
            </a:extLst>
          </p:cNvPr>
          <p:cNvSpPr>
            <a:spLocks noGrp="1"/>
          </p:cNvSpPr>
          <p:nvPr>
            <p:ph type="sldNum" sz="quarter" idx="5"/>
          </p:nvPr>
        </p:nvSpPr>
        <p:spPr/>
        <p:txBody>
          <a:bodyPr/>
          <a:lstStyle/>
          <a:p>
            <a:fld id="{A3F3A6E1-B8EA-414B-93C8-837E9D1517C4}" type="slidenum">
              <a:rPr lang="en-NO" smtClean="0"/>
              <a:t>14</a:t>
            </a:fld>
            <a:endParaRPr lang="en-NO"/>
          </a:p>
        </p:txBody>
      </p:sp>
    </p:spTree>
    <p:extLst>
      <p:ext uri="{BB962C8B-B14F-4D97-AF65-F5344CB8AC3E}">
        <p14:creationId xmlns:p14="http://schemas.microsoft.com/office/powerpoint/2010/main" val="38762403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CA6C7A-D25B-FC35-C130-DC25C51671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B5AD6C-76E9-06A4-A50E-D5E267B337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46E9B9-E280-CB40-371A-4C56FC760C7B}"/>
              </a:ext>
            </a:extLst>
          </p:cNvPr>
          <p:cNvSpPr>
            <a:spLocks noGrp="1"/>
          </p:cNvSpPr>
          <p:nvPr>
            <p:ph type="body" idx="1"/>
          </p:nvPr>
        </p:nvSpPr>
        <p:spPr/>
        <p:txBody>
          <a:bodyPr/>
          <a:lstStyle/>
          <a:p>
            <a:r>
              <a:rPr lang="nb-NO" dirty="0"/>
              <a:t>Beslutningen vil føre til at også andre beslutninger må tas. Det er mange forhold som må på plass. Kaspar må sammen med leder for bofellesskapet finne muligheter og ressurser til å gjennomføre aktiviteten. Noe utstyr må kjøpes inn, svømmeføtter, snorkler, dykkebriller og våtdrakter om en skal ha mulighet for å forlenge perioden aktiviteten kan gjennomføres.</a:t>
            </a:r>
          </a:p>
          <a:p>
            <a:endParaRPr lang="nb-NO" dirty="0"/>
          </a:p>
          <a:p>
            <a:r>
              <a:rPr lang="nb-NO" dirty="0"/>
              <a:t>Om ikke Kasper har redningskurs må ha han skaffe seg det. For at ikke aktiviteten skal bli så sårbar er det lurt at minst en annen av de ansatte har redningskurs. Den som snorkler sammen med Emma må også ha kunnskap om epilepsi. </a:t>
            </a:r>
          </a:p>
          <a:p>
            <a:endParaRPr lang="nb-NO" dirty="0"/>
          </a:p>
          <a:p>
            <a:r>
              <a:rPr lang="nb-NO" dirty="0"/>
              <a:t>Det er en sentral del av samarbeide med foreldrene å informere dem om hvordan de ansatte i bofellesskapet planlegger å tilrettelegge for aktiviteten.  Å legge til rette for selvbestemmelse vil alltid innebære en risiko, men informasjon om hvordan de ansatte tenker å gjennomføre dette vil forhåpentligvis trygge foreldrene. Kanskje de også ønsker å følge Emma på hennes snorkleaktivitet?</a:t>
            </a:r>
          </a:p>
          <a:p>
            <a:endParaRPr lang="nb-NO" dirty="0"/>
          </a:p>
          <a:p>
            <a:endParaRPr lang="en-NO" dirty="0"/>
          </a:p>
        </p:txBody>
      </p:sp>
      <p:sp>
        <p:nvSpPr>
          <p:cNvPr id="4" name="Slide Number Placeholder 3">
            <a:extLst>
              <a:ext uri="{FF2B5EF4-FFF2-40B4-BE49-F238E27FC236}">
                <a16:creationId xmlns:a16="http://schemas.microsoft.com/office/drawing/2014/main" id="{F241C34B-1CD5-FF01-99C3-3347B0CFA1D7}"/>
              </a:ext>
            </a:extLst>
          </p:cNvPr>
          <p:cNvSpPr>
            <a:spLocks noGrp="1"/>
          </p:cNvSpPr>
          <p:nvPr>
            <p:ph type="sldNum" sz="quarter" idx="5"/>
          </p:nvPr>
        </p:nvSpPr>
        <p:spPr/>
        <p:txBody>
          <a:bodyPr/>
          <a:lstStyle/>
          <a:p>
            <a:fld id="{A3F3A6E1-B8EA-414B-93C8-837E9D1517C4}" type="slidenum">
              <a:rPr lang="en-NO" smtClean="0"/>
              <a:t>15</a:t>
            </a:fld>
            <a:endParaRPr lang="en-NO"/>
          </a:p>
        </p:txBody>
      </p:sp>
    </p:spTree>
    <p:extLst>
      <p:ext uri="{BB962C8B-B14F-4D97-AF65-F5344CB8AC3E}">
        <p14:creationId xmlns:p14="http://schemas.microsoft.com/office/powerpoint/2010/main" val="8871887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1D18A3-A93D-47BE-590A-405A39A949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141D13-CDE9-7B26-3315-BE6438D4D8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92A5A2-1559-5889-6911-2EF364371370}"/>
              </a:ext>
            </a:extLst>
          </p:cNvPr>
          <p:cNvSpPr>
            <a:spLocks noGrp="1"/>
          </p:cNvSpPr>
          <p:nvPr>
            <p:ph type="body" idx="1"/>
          </p:nvPr>
        </p:nvSpPr>
        <p:spPr/>
        <p:txBody>
          <a:bodyPr/>
          <a:lstStyle/>
          <a:p>
            <a:r>
              <a:rPr lang="nb-NO" dirty="0"/>
              <a:t>Som nevnt må Emma ha følge, både til og under gjennomføring av aktiviteten. Dette må tilrettelegges fra ledelsens side slik at det er ansatte med har den nødvendige kompetanse som kan gjennomføre dette. Om de trenger transport må det tilrettelegges.</a:t>
            </a:r>
          </a:p>
          <a:p>
            <a:r>
              <a:rPr lang="nb-NO" dirty="0"/>
              <a:t>Et annet alternativer er å søke om støttekontakt. Det kan være en med den nødvendige kompetansen, eller en som får opplæring i forkant.</a:t>
            </a:r>
          </a:p>
          <a:p>
            <a:r>
              <a:rPr lang="nb-NO" dirty="0"/>
              <a:t>Eller det kan være at kommunen har et allerede eksisterende aktivitetstiltak av denne typen som Emma kan delta på sammen med kompetente aktivitetsleder. </a:t>
            </a:r>
          </a:p>
          <a:p>
            <a:r>
              <a:rPr lang="nb-NO" dirty="0"/>
              <a:t>Uansett hvilken former for støtte i gjennomføringen bofellesskapet lander på så innebærer trinn 7 at beslutningen iverksettes.</a:t>
            </a:r>
          </a:p>
          <a:p>
            <a:endParaRPr lang="nb-NO" dirty="0"/>
          </a:p>
          <a:p>
            <a:r>
              <a:rPr lang="nb-NO" dirty="0"/>
              <a:t>Og da, endelig, er Emma i sjøen </a:t>
            </a:r>
            <a:r>
              <a:rPr lang="nb-NO" dirty="0">
                <a:sym typeface="Wingdings" panose="05000000000000000000" pitchFamily="2" charset="2"/>
              </a:rPr>
              <a:t></a:t>
            </a:r>
          </a:p>
          <a:p>
            <a:endParaRPr lang="nb-NO" dirty="0">
              <a:sym typeface="Wingdings" panose="05000000000000000000" pitchFamily="2" charset="2"/>
            </a:endParaRPr>
          </a:p>
          <a:p>
            <a:r>
              <a:rPr lang="nb-NO" dirty="0">
                <a:sym typeface="Wingdings" panose="05000000000000000000" pitchFamily="2" charset="2"/>
              </a:rPr>
              <a:t>Beslutningsprosesser er sentralt å dokumentere. Gjennom prosessen får Kaspar og de andre ansatte uvurderlig kunnskap om Emma, hva som er viktig for henne og hvordan kommunikasjon kan og må tilrettelegges. Dette er viktig kunnskap som hele tjenestemiljøet vil ha nytte av. At selve beslutningen er tatt, og hvordan ledelsen har forpliktet seg til å følge opp, må også dokumenters. </a:t>
            </a:r>
          </a:p>
          <a:p>
            <a:endParaRPr lang="nb-NO" dirty="0">
              <a:sym typeface="Wingdings" panose="05000000000000000000" pitchFamily="2" charset="2"/>
            </a:endParaRPr>
          </a:p>
          <a:p>
            <a:endParaRPr lang="nb-NO" dirty="0">
              <a:sym typeface="Wingdings" panose="05000000000000000000" pitchFamily="2" charset="2"/>
            </a:endParaRPr>
          </a:p>
          <a:p>
            <a:endParaRPr lang="nb-NO" dirty="0">
              <a:sym typeface="Wingdings" panose="05000000000000000000" pitchFamily="2" charset="2"/>
            </a:endParaRPr>
          </a:p>
          <a:p>
            <a:endParaRPr lang="nb-NO" dirty="0"/>
          </a:p>
          <a:p>
            <a:endParaRPr lang="nb-NO" dirty="0"/>
          </a:p>
        </p:txBody>
      </p:sp>
      <p:sp>
        <p:nvSpPr>
          <p:cNvPr id="4" name="Slide Number Placeholder 3">
            <a:extLst>
              <a:ext uri="{FF2B5EF4-FFF2-40B4-BE49-F238E27FC236}">
                <a16:creationId xmlns:a16="http://schemas.microsoft.com/office/drawing/2014/main" id="{079BDA9C-DD07-D8EC-4556-348FD4EE17F1}"/>
              </a:ext>
            </a:extLst>
          </p:cNvPr>
          <p:cNvSpPr>
            <a:spLocks noGrp="1"/>
          </p:cNvSpPr>
          <p:nvPr>
            <p:ph type="sldNum" sz="quarter" idx="5"/>
          </p:nvPr>
        </p:nvSpPr>
        <p:spPr/>
        <p:txBody>
          <a:bodyPr/>
          <a:lstStyle/>
          <a:p>
            <a:fld id="{A3F3A6E1-B8EA-414B-93C8-837E9D1517C4}" type="slidenum">
              <a:rPr lang="en-NO" smtClean="0"/>
              <a:t>16</a:t>
            </a:fld>
            <a:endParaRPr lang="en-NO"/>
          </a:p>
        </p:txBody>
      </p:sp>
    </p:spTree>
    <p:extLst>
      <p:ext uri="{BB962C8B-B14F-4D97-AF65-F5344CB8AC3E}">
        <p14:creationId xmlns:p14="http://schemas.microsoft.com/office/powerpoint/2010/main" val="9407165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C852D8-5181-7608-448D-B5F01250FE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FF2D64-8F47-BA80-CFA1-B530B73D01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C6B0FC-B603-66BB-72C4-518A8EED9B9A}"/>
              </a:ext>
            </a:extLst>
          </p:cNvPr>
          <p:cNvSpPr>
            <a:spLocks noGrp="1"/>
          </p:cNvSpPr>
          <p:nvPr>
            <p:ph type="body" idx="1"/>
          </p:nvPr>
        </p:nvSpPr>
        <p:spPr/>
        <p:txBody>
          <a:bodyPr/>
          <a:lstStyle/>
          <a:p>
            <a:endParaRPr lang="en-NO" dirty="0"/>
          </a:p>
        </p:txBody>
      </p:sp>
      <p:sp>
        <p:nvSpPr>
          <p:cNvPr id="4" name="Slide Number Placeholder 3">
            <a:extLst>
              <a:ext uri="{FF2B5EF4-FFF2-40B4-BE49-F238E27FC236}">
                <a16:creationId xmlns:a16="http://schemas.microsoft.com/office/drawing/2014/main" id="{11D7F68D-1D22-AC14-E548-79C25F1EA706}"/>
              </a:ext>
            </a:extLst>
          </p:cNvPr>
          <p:cNvSpPr>
            <a:spLocks noGrp="1"/>
          </p:cNvSpPr>
          <p:nvPr>
            <p:ph type="sldNum" sz="quarter" idx="5"/>
          </p:nvPr>
        </p:nvSpPr>
        <p:spPr/>
        <p:txBody>
          <a:bodyPr/>
          <a:lstStyle/>
          <a:p>
            <a:fld id="{A3F3A6E1-B8EA-414B-93C8-837E9D1517C4}" type="slidenum">
              <a:rPr lang="en-NO" smtClean="0"/>
              <a:t>17</a:t>
            </a:fld>
            <a:endParaRPr lang="en-NO"/>
          </a:p>
        </p:txBody>
      </p:sp>
    </p:spTree>
    <p:extLst>
      <p:ext uri="{BB962C8B-B14F-4D97-AF65-F5344CB8AC3E}">
        <p14:creationId xmlns:p14="http://schemas.microsoft.com/office/powerpoint/2010/main" val="23260106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3C3811-D2F5-C010-81FD-503E047B54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ED7AFC-0B87-E1E5-A740-C2E8269298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810FCB-DBC3-CC30-E2B4-136FE048D009}"/>
              </a:ext>
            </a:extLst>
          </p:cNvPr>
          <p:cNvSpPr>
            <a:spLocks noGrp="1"/>
          </p:cNvSpPr>
          <p:nvPr>
            <p:ph type="body" idx="1"/>
          </p:nvPr>
        </p:nvSpPr>
        <p:spPr/>
        <p:txBody>
          <a:bodyPr/>
          <a:lstStyle/>
          <a:p>
            <a:endParaRPr lang="en-NO" dirty="0"/>
          </a:p>
        </p:txBody>
      </p:sp>
      <p:sp>
        <p:nvSpPr>
          <p:cNvPr id="4" name="Slide Number Placeholder 3">
            <a:extLst>
              <a:ext uri="{FF2B5EF4-FFF2-40B4-BE49-F238E27FC236}">
                <a16:creationId xmlns:a16="http://schemas.microsoft.com/office/drawing/2014/main" id="{9DCC0C32-9EF2-38CA-158C-B526EB878683}"/>
              </a:ext>
            </a:extLst>
          </p:cNvPr>
          <p:cNvSpPr>
            <a:spLocks noGrp="1"/>
          </p:cNvSpPr>
          <p:nvPr>
            <p:ph type="sldNum" sz="quarter" idx="5"/>
          </p:nvPr>
        </p:nvSpPr>
        <p:spPr/>
        <p:txBody>
          <a:bodyPr/>
          <a:lstStyle/>
          <a:p>
            <a:fld id="{A3F3A6E1-B8EA-414B-93C8-837E9D1517C4}" type="slidenum">
              <a:rPr lang="en-NO" smtClean="0"/>
              <a:t>18</a:t>
            </a:fld>
            <a:endParaRPr lang="en-NO"/>
          </a:p>
        </p:txBody>
      </p:sp>
    </p:spTree>
    <p:extLst>
      <p:ext uri="{BB962C8B-B14F-4D97-AF65-F5344CB8AC3E}">
        <p14:creationId xmlns:p14="http://schemas.microsoft.com/office/powerpoint/2010/main" val="15029604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7_Forside alternativ 1">
    <p:bg>
      <p:bgPr>
        <a:solidFill>
          <a:schemeClr val="bg1"/>
        </a:solidFill>
        <a:effectLst/>
      </p:bgPr>
    </p:bg>
    <p:spTree>
      <p:nvGrpSpPr>
        <p:cNvPr id="1" name=""/>
        <p:cNvGrpSpPr/>
        <p:nvPr/>
      </p:nvGrpSpPr>
      <p:grpSpPr>
        <a:xfrm>
          <a:off x="0" y="0"/>
          <a:ext cx="0" cy="0"/>
          <a:chOff x="0" y="0"/>
          <a:chExt cx="0" cy="0"/>
        </a:xfrm>
      </p:grpSpPr>
      <p:sp>
        <p:nvSpPr>
          <p:cNvPr id="52" name="Undertittel 2">
            <a:extLst>
              <a:ext uri="{FF2B5EF4-FFF2-40B4-BE49-F238E27FC236}">
                <a16:creationId xmlns:a16="http://schemas.microsoft.com/office/drawing/2014/main" id="{CEFCA0EC-7809-1C29-EDF8-BF404412157A}"/>
              </a:ext>
            </a:extLst>
          </p:cNvPr>
          <p:cNvSpPr>
            <a:spLocks noGrp="1"/>
          </p:cNvSpPr>
          <p:nvPr>
            <p:ph type="subTitle" idx="1"/>
          </p:nvPr>
        </p:nvSpPr>
        <p:spPr>
          <a:xfrm>
            <a:off x="796200" y="6210809"/>
            <a:ext cx="5264901" cy="384793"/>
          </a:xfrm>
          <a:prstGeom prst="rect">
            <a:avLst/>
          </a:prstGeom>
        </p:spPr>
        <p:txBody>
          <a:bodyPr>
            <a:normAutofit/>
          </a:bodyPr>
          <a:lstStyle>
            <a:lvl1pPr marL="0" indent="0" algn="l">
              <a:buNone/>
              <a:defRPr sz="1400">
                <a:solidFill>
                  <a:srgbClr val="0000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dirty="0"/>
              <a:t>Klikk for å redigere undertittelstil i malen</a:t>
            </a:r>
          </a:p>
        </p:txBody>
      </p:sp>
      <p:sp>
        <p:nvSpPr>
          <p:cNvPr id="55" name="Tittel 54">
            <a:extLst>
              <a:ext uri="{FF2B5EF4-FFF2-40B4-BE49-F238E27FC236}">
                <a16:creationId xmlns:a16="http://schemas.microsoft.com/office/drawing/2014/main" id="{7D0059EF-E4DA-D172-5331-2D6F343AA54B}"/>
              </a:ext>
            </a:extLst>
          </p:cNvPr>
          <p:cNvSpPr>
            <a:spLocks noGrp="1"/>
          </p:cNvSpPr>
          <p:nvPr>
            <p:ph type="title" hasCustomPrompt="1"/>
          </p:nvPr>
        </p:nvSpPr>
        <p:spPr>
          <a:xfrm>
            <a:off x="796200" y="3446585"/>
            <a:ext cx="6288805" cy="535531"/>
          </a:xfrm>
        </p:spPr>
        <p:txBody>
          <a:bodyPr/>
          <a:lstStyle>
            <a:lvl1pPr>
              <a:defRPr sz="3200">
                <a:solidFill>
                  <a:srgbClr val="000000"/>
                </a:solidFill>
              </a:defRPr>
            </a:lvl1pPr>
          </a:lstStyle>
          <a:p>
            <a:r>
              <a:rPr lang="nb-NO" dirty="0"/>
              <a:t>Klikk for å redigere tittelstil</a:t>
            </a:r>
          </a:p>
        </p:txBody>
      </p:sp>
      <p:sp>
        <p:nvSpPr>
          <p:cNvPr id="59" name="Plassholder for tekst 58">
            <a:extLst>
              <a:ext uri="{FF2B5EF4-FFF2-40B4-BE49-F238E27FC236}">
                <a16:creationId xmlns:a16="http://schemas.microsoft.com/office/drawing/2014/main" id="{12C99C65-E9E3-238F-2BA4-82606571B428}"/>
              </a:ext>
            </a:extLst>
          </p:cNvPr>
          <p:cNvSpPr>
            <a:spLocks noGrp="1"/>
          </p:cNvSpPr>
          <p:nvPr>
            <p:ph type="body" sz="quarter" idx="10"/>
          </p:nvPr>
        </p:nvSpPr>
        <p:spPr>
          <a:xfrm>
            <a:off x="796200" y="4001601"/>
            <a:ext cx="6288805" cy="370518"/>
          </a:xfrm>
          <a:prstGeom prst="rect">
            <a:avLst/>
          </a:prstGeom>
        </p:spPr>
        <p:txBody>
          <a:bodyPr/>
          <a:lstStyle>
            <a:lvl1pPr>
              <a:defRPr>
                <a:solidFill>
                  <a:srgbClr val="000000"/>
                </a:solidFill>
              </a:defRPr>
            </a:lvl1pPr>
          </a:lstStyle>
          <a:p>
            <a:pPr lvl="0"/>
            <a:r>
              <a:rPr lang="nb-NO" dirty="0"/>
              <a:t>Klikk for å redigere tekststiler i malen</a:t>
            </a:r>
          </a:p>
        </p:txBody>
      </p:sp>
    </p:spTree>
    <p:extLst>
      <p:ext uri="{BB962C8B-B14F-4D97-AF65-F5344CB8AC3E}">
        <p14:creationId xmlns:p14="http://schemas.microsoft.com/office/powerpoint/2010/main" val="330702281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5_Forside alternativ 1">
    <p:bg>
      <p:bgPr>
        <a:solidFill>
          <a:schemeClr val="accent4"/>
        </a:solidFill>
        <a:effectLst/>
      </p:bgPr>
    </p:bg>
    <p:spTree>
      <p:nvGrpSpPr>
        <p:cNvPr id="1" name=""/>
        <p:cNvGrpSpPr/>
        <p:nvPr/>
      </p:nvGrpSpPr>
      <p:grpSpPr>
        <a:xfrm>
          <a:off x="0" y="0"/>
          <a:ext cx="0" cy="0"/>
          <a:chOff x="0" y="0"/>
          <a:chExt cx="0" cy="0"/>
        </a:xfrm>
      </p:grpSpPr>
      <p:sp>
        <p:nvSpPr>
          <p:cNvPr id="52" name="Undertittel 2">
            <a:extLst>
              <a:ext uri="{FF2B5EF4-FFF2-40B4-BE49-F238E27FC236}">
                <a16:creationId xmlns:a16="http://schemas.microsoft.com/office/drawing/2014/main" id="{CEFCA0EC-7809-1C29-EDF8-BF404412157A}"/>
              </a:ext>
            </a:extLst>
          </p:cNvPr>
          <p:cNvSpPr>
            <a:spLocks noGrp="1"/>
          </p:cNvSpPr>
          <p:nvPr>
            <p:ph type="subTitle" idx="1"/>
          </p:nvPr>
        </p:nvSpPr>
        <p:spPr>
          <a:xfrm>
            <a:off x="796200" y="6210809"/>
            <a:ext cx="5264901" cy="384793"/>
          </a:xfrm>
          <a:prstGeom prst="rect">
            <a:avLst/>
          </a:prstGeom>
        </p:spPr>
        <p:txBody>
          <a:bodyPr>
            <a:normAutofit/>
          </a:bodyPr>
          <a:lstStyle>
            <a:lvl1pPr marL="0" indent="0" algn="l">
              <a:buNone/>
              <a:defRPr sz="1400">
                <a:solidFill>
                  <a:srgbClr val="0000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dirty="0"/>
              <a:t>Klikk for å redigere undertittelstil i malen</a:t>
            </a:r>
          </a:p>
        </p:txBody>
      </p:sp>
      <p:sp>
        <p:nvSpPr>
          <p:cNvPr id="55" name="Tittel 54">
            <a:extLst>
              <a:ext uri="{FF2B5EF4-FFF2-40B4-BE49-F238E27FC236}">
                <a16:creationId xmlns:a16="http://schemas.microsoft.com/office/drawing/2014/main" id="{7D0059EF-E4DA-D172-5331-2D6F343AA54B}"/>
              </a:ext>
            </a:extLst>
          </p:cNvPr>
          <p:cNvSpPr>
            <a:spLocks noGrp="1"/>
          </p:cNvSpPr>
          <p:nvPr>
            <p:ph type="title" hasCustomPrompt="1"/>
          </p:nvPr>
        </p:nvSpPr>
        <p:spPr>
          <a:xfrm>
            <a:off x="796200" y="3446585"/>
            <a:ext cx="6288805" cy="535531"/>
          </a:xfrm>
        </p:spPr>
        <p:txBody>
          <a:bodyPr/>
          <a:lstStyle>
            <a:lvl1pPr>
              <a:defRPr sz="3200">
                <a:solidFill>
                  <a:srgbClr val="000000"/>
                </a:solidFill>
              </a:defRPr>
            </a:lvl1pPr>
          </a:lstStyle>
          <a:p>
            <a:r>
              <a:rPr lang="nb-NO" dirty="0"/>
              <a:t>Klikk for å redigere tittelstil</a:t>
            </a:r>
          </a:p>
        </p:txBody>
      </p:sp>
      <p:sp>
        <p:nvSpPr>
          <p:cNvPr id="59" name="Plassholder for tekst 58">
            <a:extLst>
              <a:ext uri="{FF2B5EF4-FFF2-40B4-BE49-F238E27FC236}">
                <a16:creationId xmlns:a16="http://schemas.microsoft.com/office/drawing/2014/main" id="{12C99C65-E9E3-238F-2BA4-82606571B428}"/>
              </a:ext>
            </a:extLst>
          </p:cNvPr>
          <p:cNvSpPr>
            <a:spLocks noGrp="1"/>
          </p:cNvSpPr>
          <p:nvPr>
            <p:ph type="body" sz="quarter" idx="10"/>
          </p:nvPr>
        </p:nvSpPr>
        <p:spPr>
          <a:xfrm>
            <a:off x="796200" y="4001601"/>
            <a:ext cx="6288805" cy="370518"/>
          </a:xfrm>
          <a:prstGeom prst="rect">
            <a:avLst/>
          </a:prstGeom>
        </p:spPr>
        <p:txBody>
          <a:bodyPr/>
          <a:lstStyle>
            <a:lvl1pPr>
              <a:defRPr>
                <a:solidFill>
                  <a:srgbClr val="000000"/>
                </a:solidFill>
              </a:defRPr>
            </a:lvl1pPr>
          </a:lstStyle>
          <a:p>
            <a:pPr lvl="0"/>
            <a:r>
              <a:rPr lang="nb-NO" dirty="0"/>
              <a:t>Klikk for å redigere tekststiler i malen</a:t>
            </a:r>
          </a:p>
        </p:txBody>
      </p:sp>
    </p:spTree>
    <p:extLst>
      <p:ext uri="{BB962C8B-B14F-4D97-AF65-F5344CB8AC3E}">
        <p14:creationId xmlns:p14="http://schemas.microsoft.com/office/powerpoint/2010/main" val="300141594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6" name="Gruppe 15">
            <a:extLst>
              <a:ext uri="{FF2B5EF4-FFF2-40B4-BE49-F238E27FC236}">
                <a16:creationId xmlns:a16="http://schemas.microsoft.com/office/drawing/2014/main" id="{CD14AF33-D58E-231D-374F-63CFA24B0786}"/>
              </a:ext>
            </a:extLst>
          </p:cNvPr>
          <p:cNvGrpSpPr/>
          <p:nvPr userDrawn="1"/>
        </p:nvGrpSpPr>
        <p:grpSpPr>
          <a:xfrm>
            <a:off x="0" y="6578991"/>
            <a:ext cx="12192000" cy="279009"/>
            <a:chOff x="0" y="6578990"/>
            <a:chExt cx="12192000" cy="279009"/>
          </a:xfrm>
        </p:grpSpPr>
        <p:sp>
          <p:nvSpPr>
            <p:cNvPr id="12" name="Rektangel 11">
              <a:extLst>
                <a:ext uri="{FF2B5EF4-FFF2-40B4-BE49-F238E27FC236}">
                  <a16:creationId xmlns:a16="http://schemas.microsoft.com/office/drawing/2014/main" id="{C72B7D13-61AD-935F-F97E-F76C7DDB4EBF}"/>
                </a:ext>
              </a:extLst>
            </p:cNvPr>
            <p:cNvSpPr/>
            <p:nvPr userDrawn="1"/>
          </p:nvSpPr>
          <p:spPr>
            <a:xfrm>
              <a:off x="0" y="6578990"/>
              <a:ext cx="12192000" cy="27900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pic>
          <p:nvPicPr>
            <p:cNvPr id="3" name="Bilde 2">
              <a:extLst>
                <a:ext uri="{FF2B5EF4-FFF2-40B4-BE49-F238E27FC236}">
                  <a16:creationId xmlns:a16="http://schemas.microsoft.com/office/drawing/2014/main" id="{9A3F9347-6846-994C-893A-782DF1D84DCC}"/>
                </a:ext>
              </a:extLst>
            </p:cNvPr>
            <p:cNvPicPr>
              <a:picLocks noChangeAspect="1"/>
            </p:cNvPicPr>
            <p:nvPr userDrawn="1"/>
          </p:nvPicPr>
          <p:blipFill>
            <a:blip r:embed="rId4"/>
            <a:stretch>
              <a:fillRect/>
            </a:stretch>
          </p:blipFill>
          <p:spPr>
            <a:xfrm>
              <a:off x="10446699" y="6650439"/>
              <a:ext cx="1440501" cy="136111"/>
            </a:xfrm>
            <a:prstGeom prst="rect">
              <a:avLst/>
            </a:prstGeom>
          </p:spPr>
        </p:pic>
      </p:grpSp>
      <p:sp>
        <p:nvSpPr>
          <p:cNvPr id="2" name="Plassholder for tittel 1"/>
          <p:cNvSpPr>
            <a:spLocks noGrp="1"/>
          </p:cNvSpPr>
          <p:nvPr userDrawn="1">
            <p:ph type="title"/>
          </p:nvPr>
        </p:nvSpPr>
        <p:spPr>
          <a:xfrm>
            <a:off x="783864" y="365126"/>
            <a:ext cx="10569936" cy="896116"/>
          </a:xfrm>
          <a:prstGeom prst="rect">
            <a:avLst/>
          </a:prstGeom>
        </p:spPr>
        <p:txBody>
          <a:bodyPr vert="horz" lIns="91440" tIns="45720" rIns="91440" bIns="45720" rtlCol="0" anchor="b" anchorCtr="0">
            <a:noAutofit/>
          </a:bodyPr>
          <a:lstStyle/>
          <a:p>
            <a:r>
              <a:rPr lang="nb-NO" dirty="0"/>
              <a:t>Klikk for å redigere tittelstil</a:t>
            </a:r>
          </a:p>
        </p:txBody>
      </p:sp>
      <p:sp>
        <p:nvSpPr>
          <p:cNvPr id="36" name="Plassholder for tekst 35">
            <a:extLst>
              <a:ext uri="{FF2B5EF4-FFF2-40B4-BE49-F238E27FC236}">
                <a16:creationId xmlns:a16="http://schemas.microsoft.com/office/drawing/2014/main" id="{C4756EA4-C1D5-C1B8-1062-62B43263E04F}"/>
              </a:ext>
            </a:extLst>
          </p:cNvPr>
          <p:cNvSpPr>
            <a:spLocks noGrp="1"/>
          </p:cNvSpPr>
          <p:nvPr userDrawn="1">
            <p:ph type="body" idx="1"/>
          </p:nvPr>
        </p:nvSpPr>
        <p:spPr>
          <a:xfrm>
            <a:off x="783864" y="1367074"/>
            <a:ext cx="10569936" cy="4809890"/>
          </a:xfrm>
          <a:prstGeom prst="rect">
            <a:avLst/>
          </a:prstGeom>
        </p:spPr>
        <p:txBody>
          <a:bodyPr vert="horz" lIns="91440" tIns="45720" rIns="91440" bIns="4572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p:txBody>
      </p:sp>
      <p:sp>
        <p:nvSpPr>
          <p:cNvPr id="14" name="Plassholder for bunntekst 13">
            <a:extLst>
              <a:ext uri="{FF2B5EF4-FFF2-40B4-BE49-F238E27FC236}">
                <a16:creationId xmlns:a16="http://schemas.microsoft.com/office/drawing/2014/main" id="{8E6BBDF8-DAF7-4492-3AD8-0F508EB485D9}"/>
              </a:ext>
            </a:extLst>
          </p:cNvPr>
          <p:cNvSpPr>
            <a:spLocks noGrp="1"/>
          </p:cNvSpPr>
          <p:nvPr userDrawn="1">
            <p:ph type="ftr" sz="quarter" idx="3"/>
          </p:nvPr>
        </p:nvSpPr>
        <p:spPr>
          <a:xfrm>
            <a:off x="783864" y="6619985"/>
            <a:ext cx="3981360" cy="197020"/>
          </a:xfrm>
          <a:prstGeom prst="rect">
            <a:avLst/>
          </a:prstGeom>
        </p:spPr>
        <p:txBody>
          <a:bodyPr vert="horz" lIns="91440" tIns="45720" rIns="91440" bIns="45720" rtlCol="0" anchor="ctr"/>
          <a:lstStyle>
            <a:lvl1pPr algn="l">
              <a:defRPr sz="1050">
                <a:solidFill>
                  <a:srgbClr val="FFFFFF"/>
                </a:solidFill>
              </a:defRPr>
            </a:lvl1pPr>
          </a:lstStyle>
          <a:p>
            <a:endParaRPr lang="nb-NO" dirty="0"/>
          </a:p>
        </p:txBody>
      </p:sp>
      <p:sp>
        <p:nvSpPr>
          <p:cNvPr id="17" name="Plassholder for lysbildenummer 16">
            <a:extLst>
              <a:ext uri="{FF2B5EF4-FFF2-40B4-BE49-F238E27FC236}">
                <a16:creationId xmlns:a16="http://schemas.microsoft.com/office/drawing/2014/main" id="{DB1179DC-8AF2-A35E-994C-215C6FE6D45B}"/>
              </a:ext>
            </a:extLst>
          </p:cNvPr>
          <p:cNvSpPr>
            <a:spLocks noGrp="1"/>
          </p:cNvSpPr>
          <p:nvPr>
            <p:ph type="sldNum" sz="quarter" idx="4"/>
          </p:nvPr>
        </p:nvSpPr>
        <p:spPr>
          <a:xfrm>
            <a:off x="225084" y="6619986"/>
            <a:ext cx="379828" cy="197020"/>
          </a:xfrm>
          <a:prstGeom prst="rect">
            <a:avLst/>
          </a:prstGeom>
        </p:spPr>
        <p:txBody>
          <a:bodyPr vert="horz" lIns="91440" tIns="45720" rIns="91440" bIns="45720" rtlCol="0" anchor="ctr"/>
          <a:lstStyle>
            <a:lvl1pPr algn="l">
              <a:defRPr sz="900">
                <a:solidFill>
                  <a:srgbClr val="FFFFFF"/>
                </a:solidFill>
              </a:defRPr>
            </a:lvl1pPr>
          </a:lstStyle>
          <a:p>
            <a:fld id="{B1A45C82-4439-8848-AE67-A80D69C31A1D}" type="slidenum">
              <a:rPr lang="nb-NO" smtClean="0"/>
              <a:pPr/>
              <a:t>‹#›</a:t>
            </a:fld>
            <a:endParaRPr lang="nb-NO" dirty="0"/>
          </a:p>
        </p:txBody>
      </p:sp>
    </p:spTree>
    <p:extLst>
      <p:ext uri="{BB962C8B-B14F-4D97-AF65-F5344CB8AC3E}">
        <p14:creationId xmlns:p14="http://schemas.microsoft.com/office/powerpoint/2010/main" val="160879886"/>
      </p:ext>
    </p:extLst>
  </p:cSld>
  <p:clrMap bg1="lt1" tx1="dk1" bg2="lt2" tx2="dk2" accent1="accent1" accent2="accent2" accent3="accent3" accent4="accent4" accent5="accent5" accent6="accent6" hlink="hlink" folHlink="folHlink"/>
  <p:sldLayoutIdLst>
    <p:sldLayoutId id="2147483851" r:id="rId1"/>
    <p:sldLayoutId id="2147483849" r:id="rId2"/>
  </p:sldLayoutIdLst>
  <p:hf hdr="0" dt="0"/>
  <p:txStyles>
    <p:titleStyle>
      <a:lvl1pPr algn="l" defTabSz="914400" rtl="0" eaLnBrk="1" latinLnBrk="0" hangingPunct="1">
        <a:lnSpc>
          <a:spcPct val="100000"/>
        </a:lnSpc>
        <a:spcBef>
          <a:spcPct val="0"/>
        </a:spcBef>
        <a:buNone/>
        <a:defRPr sz="2800" b="1" kern="1200">
          <a:solidFill>
            <a:schemeClr val="tx1"/>
          </a:solidFill>
          <a:latin typeface="+mj-lt"/>
          <a:ea typeface="+mj-ea"/>
          <a:cs typeface="+mj-cs"/>
        </a:defRPr>
      </a:lvl1pPr>
    </p:titleStyle>
    <p:bodyStyle>
      <a:lvl1pPr marL="0" indent="0" algn="l" defTabSz="914400" rtl="0" eaLnBrk="1" latinLnBrk="0" hangingPunct="1">
        <a:lnSpc>
          <a:spcPct val="120000"/>
        </a:lnSpc>
        <a:spcBef>
          <a:spcPts val="1000"/>
        </a:spcBef>
        <a:buClr>
          <a:schemeClr val="accent2"/>
        </a:buClr>
        <a:buSzPct val="70000"/>
        <a:buFont typeface="Wingdings" charset="2"/>
        <a:buNone/>
        <a:defRPr sz="1600" kern="1200">
          <a:solidFill>
            <a:srgbClr val="000000"/>
          </a:solidFill>
          <a:latin typeface="+mn-lt"/>
          <a:ea typeface="+mn-ea"/>
          <a:cs typeface="+mn-cs"/>
        </a:defRPr>
      </a:lvl1pPr>
      <a:lvl2pPr marL="685800" indent="-228600" algn="l" defTabSz="914400" rtl="0" eaLnBrk="1" latinLnBrk="0" hangingPunct="1">
        <a:lnSpc>
          <a:spcPct val="120000"/>
        </a:lnSpc>
        <a:spcBef>
          <a:spcPts val="500"/>
        </a:spcBef>
        <a:buClr>
          <a:schemeClr val="accent6"/>
        </a:buClr>
        <a:buSzPct val="90000"/>
        <a:buFont typeface="Wingdings" pitchFamily="2" charset="2"/>
        <a:buChar char="§"/>
        <a:defRPr sz="1400" kern="1200">
          <a:solidFill>
            <a:srgbClr val="000000"/>
          </a:solidFill>
          <a:latin typeface="+mn-lt"/>
          <a:ea typeface="+mn-ea"/>
          <a:cs typeface="+mn-cs"/>
        </a:defRPr>
      </a:lvl2pPr>
      <a:lvl3pPr marL="1143000" indent="-228600" algn="l" defTabSz="914400" rtl="0" eaLnBrk="1" latinLnBrk="0" hangingPunct="1">
        <a:lnSpc>
          <a:spcPct val="120000"/>
        </a:lnSpc>
        <a:spcBef>
          <a:spcPts val="500"/>
        </a:spcBef>
        <a:buClr>
          <a:schemeClr val="accent6"/>
        </a:buClr>
        <a:buSzPct val="90000"/>
        <a:buFont typeface="Wingdings" pitchFamily="2" charset="2"/>
        <a:buChar char="§"/>
        <a:defRPr sz="1200" kern="1200">
          <a:solidFill>
            <a:srgbClr val="000000"/>
          </a:solidFill>
          <a:latin typeface="+mn-lt"/>
          <a:ea typeface="+mn-ea"/>
          <a:cs typeface="+mn-cs"/>
        </a:defRPr>
      </a:lvl3pPr>
      <a:lvl4pPr marL="1600200" indent="-228600" algn="l" defTabSz="914400" rtl="0" eaLnBrk="1" latinLnBrk="0" hangingPunct="1">
        <a:lnSpc>
          <a:spcPct val="90000"/>
        </a:lnSpc>
        <a:spcBef>
          <a:spcPts val="500"/>
        </a:spcBef>
        <a:buClr>
          <a:schemeClr val="accent6"/>
        </a:buClr>
        <a:buSzPct val="90000"/>
        <a:buFont typeface="Wingdings" charset="2"/>
        <a:buChar char="§"/>
        <a:defRPr sz="1050" kern="1200">
          <a:solidFill>
            <a:srgbClr val="000000"/>
          </a:solidFill>
          <a:latin typeface="+mn-lt"/>
          <a:ea typeface="+mn-ea"/>
          <a:cs typeface="+mn-cs"/>
        </a:defRPr>
      </a:lvl4pPr>
      <a:lvl5pPr marL="2057400" indent="-228600" algn="l" defTabSz="914400" rtl="0" eaLnBrk="1" latinLnBrk="0" hangingPunct="1">
        <a:lnSpc>
          <a:spcPct val="90000"/>
        </a:lnSpc>
        <a:spcBef>
          <a:spcPts val="500"/>
        </a:spcBef>
        <a:buClr>
          <a:schemeClr val="accent3"/>
        </a:buClr>
        <a:buSzPct val="90000"/>
        <a:buFont typeface="Wingdings" charset="2"/>
        <a:buChar char="§"/>
        <a:defRPr sz="18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emf"/><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emf"/><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8.emf"/></Relationships>
</file>

<file path=ppt/slides/_rels/slide2.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svg"/><Relationship Id="rId18" Type="http://schemas.openxmlformats.org/officeDocument/2006/relationships/image" Target="../media/image23.png"/><Relationship Id="rId26" Type="http://schemas.openxmlformats.org/officeDocument/2006/relationships/image" Target="../media/image31.png"/><Relationship Id="rId3" Type="http://schemas.openxmlformats.org/officeDocument/2006/relationships/image" Target="../media/image9.png"/><Relationship Id="rId21" Type="http://schemas.openxmlformats.org/officeDocument/2006/relationships/image" Target="../media/image26.svg"/><Relationship Id="rId7" Type="http://schemas.openxmlformats.org/officeDocument/2006/relationships/image" Target="../media/image12.svg"/><Relationship Id="rId12" Type="http://schemas.openxmlformats.org/officeDocument/2006/relationships/image" Target="../media/image17.png"/><Relationship Id="rId17" Type="http://schemas.openxmlformats.org/officeDocument/2006/relationships/image" Target="../media/image22.svg"/><Relationship Id="rId25" Type="http://schemas.openxmlformats.org/officeDocument/2006/relationships/image" Target="../media/image30.svg"/><Relationship Id="rId2" Type="http://schemas.openxmlformats.org/officeDocument/2006/relationships/notesSlide" Target="../notesSlides/notesSlide2.xml"/><Relationship Id="rId16" Type="http://schemas.openxmlformats.org/officeDocument/2006/relationships/image" Target="../media/image21.png"/><Relationship Id="rId20" Type="http://schemas.openxmlformats.org/officeDocument/2006/relationships/image" Target="../media/image25.png"/><Relationship Id="rId1" Type="http://schemas.openxmlformats.org/officeDocument/2006/relationships/slideLayout" Target="../slideLayouts/slideLayout1.xml"/><Relationship Id="rId6" Type="http://schemas.openxmlformats.org/officeDocument/2006/relationships/image" Target="../media/image11.png"/><Relationship Id="rId11" Type="http://schemas.openxmlformats.org/officeDocument/2006/relationships/image" Target="../media/image16.svg"/><Relationship Id="rId24" Type="http://schemas.openxmlformats.org/officeDocument/2006/relationships/image" Target="../media/image29.png"/><Relationship Id="rId5" Type="http://schemas.openxmlformats.org/officeDocument/2006/relationships/image" Target="../media/image8.emf"/><Relationship Id="rId15" Type="http://schemas.openxmlformats.org/officeDocument/2006/relationships/image" Target="../media/image20.svg"/><Relationship Id="rId23" Type="http://schemas.openxmlformats.org/officeDocument/2006/relationships/image" Target="../media/image28.svg"/><Relationship Id="rId10" Type="http://schemas.openxmlformats.org/officeDocument/2006/relationships/image" Target="../media/image15.png"/><Relationship Id="rId19" Type="http://schemas.openxmlformats.org/officeDocument/2006/relationships/image" Target="../media/image24.svg"/><Relationship Id="rId4" Type="http://schemas.openxmlformats.org/officeDocument/2006/relationships/image" Target="../media/image10.svg"/><Relationship Id="rId9" Type="http://schemas.openxmlformats.org/officeDocument/2006/relationships/image" Target="../media/image14.svg"/><Relationship Id="rId14" Type="http://schemas.openxmlformats.org/officeDocument/2006/relationships/image" Target="../media/image19.png"/><Relationship Id="rId22" Type="http://schemas.openxmlformats.org/officeDocument/2006/relationships/image" Target="../media/image27.png"/><Relationship Id="rId27" Type="http://schemas.openxmlformats.org/officeDocument/2006/relationships/image" Target="../media/image32.svg"/></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svg"/><Relationship Id="rId18" Type="http://schemas.openxmlformats.org/officeDocument/2006/relationships/image" Target="../media/image23.png"/><Relationship Id="rId26" Type="http://schemas.openxmlformats.org/officeDocument/2006/relationships/image" Target="../media/image31.png"/><Relationship Id="rId3" Type="http://schemas.openxmlformats.org/officeDocument/2006/relationships/image" Target="../media/image8.emf"/><Relationship Id="rId21" Type="http://schemas.openxmlformats.org/officeDocument/2006/relationships/image" Target="../media/image26.svg"/><Relationship Id="rId7" Type="http://schemas.openxmlformats.org/officeDocument/2006/relationships/image" Target="../media/image12.svg"/><Relationship Id="rId12" Type="http://schemas.openxmlformats.org/officeDocument/2006/relationships/image" Target="../media/image17.png"/><Relationship Id="rId17" Type="http://schemas.openxmlformats.org/officeDocument/2006/relationships/image" Target="../media/image22.svg"/><Relationship Id="rId25" Type="http://schemas.openxmlformats.org/officeDocument/2006/relationships/image" Target="../media/image30.svg"/><Relationship Id="rId2" Type="http://schemas.openxmlformats.org/officeDocument/2006/relationships/notesSlide" Target="../notesSlides/notesSlide3.xml"/><Relationship Id="rId16" Type="http://schemas.openxmlformats.org/officeDocument/2006/relationships/image" Target="../media/image21.png"/><Relationship Id="rId20" Type="http://schemas.openxmlformats.org/officeDocument/2006/relationships/image" Target="../media/image25.png"/><Relationship Id="rId1" Type="http://schemas.openxmlformats.org/officeDocument/2006/relationships/slideLayout" Target="../slideLayouts/slideLayout1.xml"/><Relationship Id="rId6" Type="http://schemas.openxmlformats.org/officeDocument/2006/relationships/image" Target="../media/image11.png"/><Relationship Id="rId11" Type="http://schemas.openxmlformats.org/officeDocument/2006/relationships/image" Target="../media/image16.svg"/><Relationship Id="rId24" Type="http://schemas.openxmlformats.org/officeDocument/2006/relationships/image" Target="../media/image29.png"/><Relationship Id="rId5" Type="http://schemas.openxmlformats.org/officeDocument/2006/relationships/image" Target="../media/image10.svg"/><Relationship Id="rId15" Type="http://schemas.openxmlformats.org/officeDocument/2006/relationships/image" Target="../media/image20.svg"/><Relationship Id="rId23" Type="http://schemas.openxmlformats.org/officeDocument/2006/relationships/image" Target="../media/image28.svg"/><Relationship Id="rId10" Type="http://schemas.openxmlformats.org/officeDocument/2006/relationships/image" Target="../media/image15.png"/><Relationship Id="rId19" Type="http://schemas.openxmlformats.org/officeDocument/2006/relationships/image" Target="../media/image24.svg"/><Relationship Id="rId4" Type="http://schemas.openxmlformats.org/officeDocument/2006/relationships/image" Target="../media/image9.png"/><Relationship Id="rId9" Type="http://schemas.openxmlformats.org/officeDocument/2006/relationships/image" Target="../media/image14.svg"/><Relationship Id="rId14" Type="http://schemas.openxmlformats.org/officeDocument/2006/relationships/image" Target="../media/image19.png"/><Relationship Id="rId22" Type="http://schemas.openxmlformats.org/officeDocument/2006/relationships/image" Target="../media/image27.png"/><Relationship Id="rId27" Type="http://schemas.openxmlformats.org/officeDocument/2006/relationships/image" Target="../media/image32.svg"/></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svg"/><Relationship Id="rId18" Type="http://schemas.openxmlformats.org/officeDocument/2006/relationships/image" Target="../media/image23.png"/><Relationship Id="rId26" Type="http://schemas.openxmlformats.org/officeDocument/2006/relationships/image" Target="../media/image31.png"/><Relationship Id="rId3" Type="http://schemas.openxmlformats.org/officeDocument/2006/relationships/image" Target="../media/image9.png"/><Relationship Id="rId21" Type="http://schemas.openxmlformats.org/officeDocument/2006/relationships/image" Target="../media/image26.svg"/><Relationship Id="rId7" Type="http://schemas.openxmlformats.org/officeDocument/2006/relationships/image" Target="../media/image12.svg"/><Relationship Id="rId12" Type="http://schemas.openxmlformats.org/officeDocument/2006/relationships/image" Target="../media/image17.png"/><Relationship Id="rId17" Type="http://schemas.openxmlformats.org/officeDocument/2006/relationships/image" Target="../media/image22.svg"/><Relationship Id="rId25" Type="http://schemas.openxmlformats.org/officeDocument/2006/relationships/image" Target="../media/image30.svg"/><Relationship Id="rId2" Type="http://schemas.openxmlformats.org/officeDocument/2006/relationships/notesSlide" Target="../notesSlides/notesSlide4.xml"/><Relationship Id="rId16" Type="http://schemas.openxmlformats.org/officeDocument/2006/relationships/image" Target="../media/image21.png"/><Relationship Id="rId20" Type="http://schemas.openxmlformats.org/officeDocument/2006/relationships/image" Target="../media/image25.png"/><Relationship Id="rId1" Type="http://schemas.openxmlformats.org/officeDocument/2006/relationships/slideLayout" Target="../slideLayouts/slideLayout1.xml"/><Relationship Id="rId6" Type="http://schemas.openxmlformats.org/officeDocument/2006/relationships/image" Target="../media/image11.png"/><Relationship Id="rId11" Type="http://schemas.openxmlformats.org/officeDocument/2006/relationships/image" Target="../media/image16.svg"/><Relationship Id="rId24" Type="http://schemas.openxmlformats.org/officeDocument/2006/relationships/image" Target="../media/image29.png"/><Relationship Id="rId5" Type="http://schemas.openxmlformats.org/officeDocument/2006/relationships/image" Target="../media/image8.emf"/><Relationship Id="rId15" Type="http://schemas.openxmlformats.org/officeDocument/2006/relationships/image" Target="../media/image20.svg"/><Relationship Id="rId23" Type="http://schemas.openxmlformats.org/officeDocument/2006/relationships/image" Target="../media/image28.svg"/><Relationship Id="rId10" Type="http://schemas.openxmlformats.org/officeDocument/2006/relationships/image" Target="../media/image15.png"/><Relationship Id="rId19" Type="http://schemas.openxmlformats.org/officeDocument/2006/relationships/image" Target="../media/image24.svg"/><Relationship Id="rId4" Type="http://schemas.openxmlformats.org/officeDocument/2006/relationships/image" Target="../media/image10.svg"/><Relationship Id="rId9" Type="http://schemas.openxmlformats.org/officeDocument/2006/relationships/image" Target="../media/image14.svg"/><Relationship Id="rId14" Type="http://schemas.openxmlformats.org/officeDocument/2006/relationships/image" Target="../media/image19.png"/><Relationship Id="rId22" Type="http://schemas.openxmlformats.org/officeDocument/2006/relationships/image" Target="../media/image27.png"/><Relationship Id="rId27" Type="http://schemas.openxmlformats.org/officeDocument/2006/relationships/image" Target="../media/image32.svg"/></Relationships>
</file>

<file path=ppt/slides/_rels/slide5.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svg"/><Relationship Id="rId18" Type="http://schemas.openxmlformats.org/officeDocument/2006/relationships/image" Target="../media/image23.png"/><Relationship Id="rId26" Type="http://schemas.openxmlformats.org/officeDocument/2006/relationships/image" Target="../media/image31.png"/><Relationship Id="rId3" Type="http://schemas.openxmlformats.org/officeDocument/2006/relationships/image" Target="../media/image8.emf"/><Relationship Id="rId21" Type="http://schemas.openxmlformats.org/officeDocument/2006/relationships/image" Target="../media/image26.svg"/><Relationship Id="rId7" Type="http://schemas.openxmlformats.org/officeDocument/2006/relationships/image" Target="../media/image12.svg"/><Relationship Id="rId12" Type="http://schemas.openxmlformats.org/officeDocument/2006/relationships/image" Target="../media/image17.png"/><Relationship Id="rId17" Type="http://schemas.openxmlformats.org/officeDocument/2006/relationships/image" Target="../media/image22.svg"/><Relationship Id="rId25" Type="http://schemas.openxmlformats.org/officeDocument/2006/relationships/image" Target="../media/image30.svg"/><Relationship Id="rId2" Type="http://schemas.openxmlformats.org/officeDocument/2006/relationships/notesSlide" Target="../notesSlides/notesSlide5.xml"/><Relationship Id="rId16" Type="http://schemas.openxmlformats.org/officeDocument/2006/relationships/image" Target="../media/image21.png"/><Relationship Id="rId20" Type="http://schemas.openxmlformats.org/officeDocument/2006/relationships/image" Target="../media/image25.png"/><Relationship Id="rId1" Type="http://schemas.openxmlformats.org/officeDocument/2006/relationships/slideLayout" Target="../slideLayouts/slideLayout1.xml"/><Relationship Id="rId6" Type="http://schemas.openxmlformats.org/officeDocument/2006/relationships/image" Target="../media/image11.png"/><Relationship Id="rId11" Type="http://schemas.openxmlformats.org/officeDocument/2006/relationships/image" Target="../media/image16.svg"/><Relationship Id="rId24" Type="http://schemas.openxmlformats.org/officeDocument/2006/relationships/image" Target="../media/image29.png"/><Relationship Id="rId5" Type="http://schemas.openxmlformats.org/officeDocument/2006/relationships/image" Target="../media/image10.svg"/><Relationship Id="rId15" Type="http://schemas.openxmlformats.org/officeDocument/2006/relationships/image" Target="../media/image20.svg"/><Relationship Id="rId23" Type="http://schemas.openxmlformats.org/officeDocument/2006/relationships/image" Target="../media/image28.svg"/><Relationship Id="rId10" Type="http://schemas.openxmlformats.org/officeDocument/2006/relationships/image" Target="../media/image15.png"/><Relationship Id="rId19" Type="http://schemas.openxmlformats.org/officeDocument/2006/relationships/image" Target="../media/image24.svg"/><Relationship Id="rId4" Type="http://schemas.openxmlformats.org/officeDocument/2006/relationships/image" Target="../media/image9.png"/><Relationship Id="rId9" Type="http://schemas.openxmlformats.org/officeDocument/2006/relationships/image" Target="../media/image14.svg"/><Relationship Id="rId14" Type="http://schemas.openxmlformats.org/officeDocument/2006/relationships/image" Target="../media/image19.png"/><Relationship Id="rId22" Type="http://schemas.openxmlformats.org/officeDocument/2006/relationships/image" Target="../media/image27.png"/><Relationship Id="rId27" Type="http://schemas.openxmlformats.org/officeDocument/2006/relationships/image" Target="../media/image32.svg"/></Relationships>
</file>

<file path=ppt/slides/_rels/slide6.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33.png"/><Relationship Id="rId7"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36.svg"/><Relationship Id="rId11" Type="http://schemas.openxmlformats.org/officeDocument/2006/relationships/image" Target="../media/image8.emf"/><Relationship Id="rId5" Type="http://schemas.openxmlformats.org/officeDocument/2006/relationships/image" Target="../media/image35.png"/><Relationship Id="rId10" Type="http://schemas.openxmlformats.org/officeDocument/2006/relationships/image" Target="../media/image4.svg"/><Relationship Id="rId4" Type="http://schemas.openxmlformats.org/officeDocument/2006/relationships/image" Target="../media/image34.svg"/><Relationship Id="rId9"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39.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38.svg"/></Relationships>
</file>

<file path=ppt/slides/_rels/slide8.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7.sv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38.svg"/><Relationship Id="rId4" Type="http://schemas.openxmlformats.org/officeDocument/2006/relationships/image" Target="../media/image37.png"/></Relationships>
</file>

<file path=ppt/slides/_rels/slide9.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7.sv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38.svg"/><Relationship Id="rId4" Type="http://schemas.openxmlformats.org/officeDocument/2006/relationships/image" Target="../media/image37.png"/></Relationships>
</file>

<file path=ppt/slides/_rels/slide10.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svg"/><Relationship Id="rId18" Type="http://schemas.openxmlformats.org/officeDocument/2006/relationships/image" Target="../media/image23.png"/><Relationship Id="rId26" Type="http://schemas.openxmlformats.org/officeDocument/2006/relationships/image" Target="../media/image31.png"/><Relationship Id="rId3" Type="http://schemas.openxmlformats.org/officeDocument/2006/relationships/image" Target="../media/image9.png"/><Relationship Id="rId21" Type="http://schemas.openxmlformats.org/officeDocument/2006/relationships/image" Target="../media/image26.svg"/><Relationship Id="rId7" Type="http://schemas.openxmlformats.org/officeDocument/2006/relationships/image" Target="../media/image12.svg"/><Relationship Id="rId12" Type="http://schemas.openxmlformats.org/officeDocument/2006/relationships/image" Target="../media/image17.png"/><Relationship Id="rId17" Type="http://schemas.openxmlformats.org/officeDocument/2006/relationships/image" Target="../media/image22.svg"/><Relationship Id="rId25" Type="http://schemas.openxmlformats.org/officeDocument/2006/relationships/image" Target="../media/image30.svg"/><Relationship Id="rId2" Type="http://schemas.openxmlformats.org/officeDocument/2006/relationships/notesSlide" Target="../notesSlides/notesSlide10.xml"/><Relationship Id="rId16" Type="http://schemas.openxmlformats.org/officeDocument/2006/relationships/image" Target="../media/image21.png"/><Relationship Id="rId20" Type="http://schemas.openxmlformats.org/officeDocument/2006/relationships/image" Target="../media/image25.png"/><Relationship Id="rId1" Type="http://schemas.openxmlformats.org/officeDocument/2006/relationships/slideLayout" Target="../slideLayouts/slideLayout1.xml"/><Relationship Id="rId6" Type="http://schemas.openxmlformats.org/officeDocument/2006/relationships/image" Target="../media/image11.png"/><Relationship Id="rId11" Type="http://schemas.openxmlformats.org/officeDocument/2006/relationships/image" Target="../media/image16.svg"/><Relationship Id="rId24" Type="http://schemas.openxmlformats.org/officeDocument/2006/relationships/image" Target="../media/image29.png"/><Relationship Id="rId5" Type="http://schemas.openxmlformats.org/officeDocument/2006/relationships/image" Target="../media/image8.emf"/><Relationship Id="rId15" Type="http://schemas.openxmlformats.org/officeDocument/2006/relationships/image" Target="../media/image20.svg"/><Relationship Id="rId23" Type="http://schemas.openxmlformats.org/officeDocument/2006/relationships/image" Target="../media/image28.svg"/><Relationship Id="rId28" Type="http://schemas.openxmlformats.org/officeDocument/2006/relationships/image" Target="../media/image40.emf"/><Relationship Id="rId10" Type="http://schemas.openxmlformats.org/officeDocument/2006/relationships/image" Target="../media/image15.png"/><Relationship Id="rId19" Type="http://schemas.openxmlformats.org/officeDocument/2006/relationships/image" Target="../media/image24.svg"/><Relationship Id="rId4" Type="http://schemas.openxmlformats.org/officeDocument/2006/relationships/image" Target="../media/image10.svg"/><Relationship Id="rId9" Type="http://schemas.openxmlformats.org/officeDocument/2006/relationships/image" Target="../media/image14.svg"/><Relationship Id="rId14" Type="http://schemas.openxmlformats.org/officeDocument/2006/relationships/image" Target="../media/image19.png"/><Relationship Id="rId22" Type="http://schemas.openxmlformats.org/officeDocument/2006/relationships/image" Target="../media/image27.png"/><Relationship Id="rId27" Type="http://schemas.openxmlformats.org/officeDocument/2006/relationships/image" Target="../media/image32.svg"/></Relationships>
</file>

<file path=ppt/slides/_rels/slide11.xml.rels><?xml version="1.0" encoding="UTF-8" standalone="yes"?>
<Relationships xmlns="http://schemas.openxmlformats.org/package/2006/relationships"><Relationship Id="rId8" Type="http://schemas.openxmlformats.org/officeDocument/2006/relationships/image" Target="../media/image12.svg"/><Relationship Id="rId13" Type="http://schemas.openxmlformats.org/officeDocument/2006/relationships/image" Target="../media/image17.png"/><Relationship Id="rId18" Type="http://schemas.openxmlformats.org/officeDocument/2006/relationships/image" Target="../media/image22.svg"/><Relationship Id="rId26" Type="http://schemas.openxmlformats.org/officeDocument/2006/relationships/image" Target="../media/image30.svg"/><Relationship Id="rId3" Type="http://schemas.openxmlformats.org/officeDocument/2006/relationships/image" Target="../media/image41.emf"/><Relationship Id="rId21" Type="http://schemas.openxmlformats.org/officeDocument/2006/relationships/image" Target="../media/image25.png"/><Relationship Id="rId7" Type="http://schemas.openxmlformats.org/officeDocument/2006/relationships/image" Target="../media/image11.png"/><Relationship Id="rId12" Type="http://schemas.openxmlformats.org/officeDocument/2006/relationships/image" Target="../media/image16.svg"/><Relationship Id="rId17" Type="http://schemas.openxmlformats.org/officeDocument/2006/relationships/image" Target="../media/image21.png"/><Relationship Id="rId25" Type="http://schemas.openxmlformats.org/officeDocument/2006/relationships/image" Target="../media/image29.png"/><Relationship Id="rId2" Type="http://schemas.openxmlformats.org/officeDocument/2006/relationships/notesSlide" Target="../notesSlides/notesSlide11.xml"/><Relationship Id="rId16" Type="http://schemas.openxmlformats.org/officeDocument/2006/relationships/image" Target="../media/image20.svg"/><Relationship Id="rId20" Type="http://schemas.openxmlformats.org/officeDocument/2006/relationships/image" Target="../media/image24.svg"/><Relationship Id="rId1" Type="http://schemas.openxmlformats.org/officeDocument/2006/relationships/slideLayout" Target="../slideLayouts/slideLayout1.xml"/><Relationship Id="rId6" Type="http://schemas.openxmlformats.org/officeDocument/2006/relationships/image" Target="../media/image10.svg"/><Relationship Id="rId11" Type="http://schemas.openxmlformats.org/officeDocument/2006/relationships/image" Target="../media/image15.png"/><Relationship Id="rId24" Type="http://schemas.openxmlformats.org/officeDocument/2006/relationships/image" Target="../media/image28.svg"/><Relationship Id="rId5" Type="http://schemas.openxmlformats.org/officeDocument/2006/relationships/image" Target="../media/image9.png"/><Relationship Id="rId15" Type="http://schemas.openxmlformats.org/officeDocument/2006/relationships/image" Target="../media/image19.png"/><Relationship Id="rId23" Type="http://schemas.openxmlformats.org/officeDocument/2006/relationships/image" Target="../media/image27.png"/><Relationship Id="rId28" Type="http://schemas.openxmlformats.org/officeDocument/2006/relationships/image" Target="../media/image32.svg"/><Relationship Id="rId10" Type="http://schemas.openxmlformats.org/officeDocument/2006/relationships/image" Target="../media/image14.svg"/><Relationship Id="rId19" Type="http://schemas.openxmlformats.org/officeDocument/2006/relationships/image" Target="../media/image23.png"/><Relationship Id="rId4" Type="http://schemas.openxmlformats.org/officeDocument/2006/relationships/image" Target="../media/image8.emf"/><Relationship Id="rId9" Type="http://schemas.openxmlformats.org/officeDocument/2006/relationships/image" Target="../media/image13.png"/><Relationship Id="rId14" Type="http://schemas.openxmlformats.org/officeDocument/2006/relationships/image" Target="../media/image18.svg"/><Relationship Id="rId22" Type="http://schemas.openxmlformats.org/officeDocument/2006/relationships/image" Target="../media/image26.svg"/><Relationship Id="rId27" Type="http://schemas.openxmlformats.org/officeDocument/2006/relationships/image" Target="../media/image31.png"/></Relationships>
</file>

<file path=ppt/slides/_rels/slide12.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svg"/><Relationship Id="rId18" Type="http://schemas.openxmlformats.org/officeDocument/2006/relationships/image" Target="../media/image23.png"/><Relationship Id="rId26" Type="http://schemas.openxmlformats.org/officeDocument/2006/relationships/image" Target="../media/image31.png"/><Relationship Id="rId3" Type="http://schemas.openxmlformats.org/officeDocument/2006/relationships/image" Target="../media/image9.png"/><Relationship Id="rId21" Type="http://schemas.openxmlformats.org/officeDocument/2006/relationships/image" Target="../media/image26.svg"/><Relationship Id="rId7" Type="http://schemas.openxmlformats.org/officeDocument/2006/relationships/image" Target="../media/image12.svg"/><Relationship Id="rId12" Type="http://schemas.openxmlformats.org/officeDocument/2006/relationships/image" Target="../media/image17.png"/><Relationship Id="rId17" Type="http://schemas.openxmlformats.org/officeDocument/2006/relationships/image" Target="../media/image22.svg"/><Relationship Id="rId25" Type="http://schemas.openxmlformats.org/officeDocument/2006/relationships/image" Target="../media/image30.svg"/><Relationship Id="rId2" Type="http://schemas.openxmlformats.org/officeDocument/2006/relationships/notesSlide" Target="../notesSlides/notesSlide12.xml"/><Relationship Id="rId16" Type="http://schemas.openxmlformats.org/officeDocument/2006/relationships/image" Target="../media/image21.png"/><Relationship Id="rId20" Type="http://schemas.openxmlformats.org/officeDocument/2006/relationships/image" Target="../media/image25.png"/><Relationship Id="rId1" Type="http://schemas.openxmlformats.org/officeDocument/2006/relationships/slideLayout" Target="../slideLayouts/slideLayout1.xml"/><Relationship Id="rId6" Type="http://schemas.openxmlformats.org/officeDocument/2006/relationships/image" Target="../media/image11.png"/><Relationship Id="rId11" Type="http://schemas.openxmlformats.org/officeDocument/2006/relationships/image" Target="../media/image16.svg"/><Relationship Id="rId24" Type="http://schemas.openxmlformats.org/officeDocument/2006/relationships/image" Target="../media/image29.png"/><Relationship Id="rId5" Type="http://schemas.openxmlformats.org/officeDocument/2006/relationships/image" Target="../media/image8.emf"/><Relationship Id="rId15" Type="http://schemas.openxmlformats.org/officeDocument/2006/relationships/image" Target="../media/image20.svg"/><Relationship Id="rId23" Type="http://schemas.openxmlformats.org/officeDocument/2006/relationships/image" Target="../media/image28.svg"/><Relationship Id="rId28" Type="http://schemas.openxmlformats.org/officeDocument/2006/relationships/image" Target="../media/image42.emf"/><Relationship Id="rId10" Type="http://schemas.openxmlformats.org/officeDocument/2006/relationships/image" Target="../media/image15.png"/><Relationship Id="rId19" Type="http://schemas.openxmlformats.org/officeDocument/2006/relationships/image" Target="../media/image24.svg"/><Relationship Id="rId4" Type="http://schemas.openxmlformats.org/officeDocument/2006/relationships/image" Target="../media/image10.svg"/><Relationship Id="rId9" Type="http://schemas.openxmlformats.org/officeDocument/2006/relationships/image" Target="../media/image14.svg"/><Relationship Id="rId14" Type="http://schemas.openxmlformats.org/officeDocument/2006/relationships/image" Target="../media/image19.png"/><Relationship Id="rId22" Type="http://schemas.openxmlformats.org/officeDocument/2006/relationships/image" Target="../media/image27.png"/><Relationship Id="rId27" Type="http://schemas.openxmlformats.org/officeDocument/2006/relationships/image" Target="../media/image32.svg"/></Relationships>
</file>

<file path=ppt/slides/_rels/slide13.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svg"/><Relationship Id="rId18" Type="http://schemas.openxmlformats.org/officeDocument/2006/relationships/image" Target="../media/image25.png"/><Relationship Id="rId26" Type="http://schemas.openxmlformats.org/officeDocument/2006/relationships/image" Target="../media/image9.png"/><Relationship Id="rId3" Type="http://schemas.openxmlformats.org/officeDocument/2006/relationships/image" Target="../media/image8.emf"/><Relationship Id="rId21" Type="http://schemas.openxmlformats.org/officeDocument/2006/relationships/image" Target="../media/image28.svg"/><Relationship Id="rId7" Type="http://schemas.openxmlformats.org/officeDocument/2006/relationships/image" Target="../media/image14.svg"/><Relationship Id="rId12" Type="http://schemas.openxmlformats.org/officeDocument/2006/relationships/image" Target="../media/image19.png"/><Relationship Id="rId17" Type="http://schemas.openxmlformats.org/officeDocument/2006/relationships/image" Target="../media/image24.svg"/><Relationship Id="rId25" Type="http://schemas.openxmlformats.org/officeDocument/2006/relationships/image" Target="../media/image32.svg"/><Relationship Id="rId2" Type="http://schemas.openxmlformats.org/officeDocument/2006/relationships/notesSlide" Target="../notesSlides/notesSlide13.xml"/><Relationship Id="rId16" Type="http://schemas.openxmlformats.org/officeDocument/2006/relationships/image" Target="../media/image23.png"/><Relationship Id="rId20" Type="http://schemas.openxmlformats.org/officeDocument/2006/relationships/image" Target="../media/image27.png"/><Relationship Id="rId1" Type="http://schemas.openxmlformats.org/officeDocument/2006/relationships/slideLayout" Target="../slideLayouts/slideLayout1.xml"/><Relationship Id="rId6" Type="http://schemas.openxmlformats.org/officeDocument/2006/relationships/image" Target="../media/image13.png"/><Relationship Id="rId11" Type="http://schemas.openxmlformats.org/officeDocument/2006/relationships/image" Target="../media/image18.svg"/><Relationship Id="rId24" Type="http://schemas.openxmlformats.org/officeDocument/2006/relationships/image" Target="../media/image31.png"/><Relationship Id="rId5" Type="http://schemas.openxmlformats.org/officeDocument/2006/relationships/image" Target="../media/image12.svg"/><Relationship Id="rId15" Type="http://schemas.openxmlformats.org/officeDocument/2006/relationships/image" Target="../media/image22.svg"/><Relationship Id="rId23" Type="http://schemas.openxmlformats.org/officeDocument/2006/relationships/image" Target="../media/image30.svg"/><Relationship Id="rId28" Type="http://schemas.openxmlformats.org/officeDocument/2006/relationships/image" Target="../media/image43.emf"/><Relationship Id="rId10" Type="http://schemas.openxmlformats.org/officeDocument/2006/relationships/image" Target="../media/image17.png"/><Relationship Id="rId19" Type="http://schemas.openxmlformats.org/officeDocument/2006/relationships/image" Target="../media/image26.svg"/><Relationship Id="rId4" Type="http://schemas.openxmlformats.org/officeDocument/2006/relationships/image" Target="../media/image11.png"/><Relationship Id="rId9" Type="http://schemas.openxmlformats.org/officeDocument/2006/relationships/image" Target="../media/image16.svg"/><Relationship Id="rId14" Type="http://schemas.openxmlformats.org/officeDocument/2006/relationships/image" Target="../media/image21.png"/><Relationship Id="rId22" Type="http://schemas.openxmlformats.org/officeDocument/2006/relationships/image" Target="../media/image29.png"/><Relationship Id="rId27" Type="http://schemas.openxmlformats.org/officeDocument/2006/relationships/image" Target="../media/image10.svg"/></Relationships>
</file>

<file path=ppt/slides/_rels/slide14.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svg"/><Relationship Id="rId18" Type="http://schemas.openxmlformats.org/officeDocument/2006/relationships/image" Target="../media/image25.png"/><Relationship Id="rId26" Type="http://schemas.openxmlformats.org/officeDocument/2006/relationships/image" Target="../media/image9.png"/><Relationship Id="rId3" Type="http://schemas.openxmlformats.org/officeDocument/2006/relationships/image" Target="../media/image8.emf"/><Relationship Id="rId21" Type="http://schemas.openxmlformats.org/officeDocument/2006/relationships/image" Target="../media/image28.svg"/><Relationship Id="rId7" Type="http://schemas.openxmlformats.org/officeDocument/2006/relationships/image" Target="../media/image14.svg"/><Relationship Id="rId12" Type="http://schemas.openxmlformats.org/officeDocument/2006/relationships/image" Target="../media/image19.png"/><Relationship Id="rId17" Type="http://schemas.openxmlformats.org/officeDocument/2006/relationships/image" Target="../media/image24.svg"/><Relationship Id="rId25" Type="http://schemas.openxmlformats.org/officeDocument/2006/relationships/image" Target="../media/image32.svg"/><Relationship Id="rId2" Type="http://schemas.openxmlformats.org/officeDocument/2006/relationships/notesSlide" Target="../notesSlides/notesSlide14.xml"/><Relationship Id="rId16" Type="http://schemas.openxmlformats.org/officeDocument/2006/relationships/image" Target="../media/image23.png"/><Relationship Id="rId20" Type="http://schemas.openxmlformats.org/officeDocument/2006/relationships/image" Target="../media/image27.png"/><Relationship Id="rId1" Type="http://schemas.openxmlformats.org/officeDocument/2006/relationships/slideLayout" Target="../slideLayouts/slideLayout1.xml"/><Relationship Id="rId6" Type="http://schemas.openxmlformats.org/officeDocument/2006/relationships/image" Target="../media/image13.png"/><Relationship Id="rId11" Type="http://schemas.openxmlformats.org/officeDocument/2006/relationships/image" Target="../media/image18.svg"/><Relationship Id="rId24" Type="http://schemas.openxmlformats.org/officeDocument/2006/relationships/image" Target="../media/image31.png"/><Relationship Id="rId5" Type="http://schemas.openxmlformats.org/officeDocument/2006/relationships/image" Target="../media/image12.svg"/><Relationship Id="rId15" Type="http://schemas.openxmlformats.org/officeDocument/2006/relationships/image" Target="../media/image22.svg"/><Relationship Id="rId23" Type="http://schemas.openxmlformats.org/officeDocument/2006/relationships/image" Target="../media/image30.svg"/><Relationship Id="rId28" Type="http://schemas.openxmlformats.org/officeDocument/2006/relationships/image" Target="../media/image44.emf"/><Relationship Id="rId10" Type="http://schemas.openxmlformats.org/officeDocument/2006/relationships/image" Target="../media/image17.png"/><Relationship Id="rId19" Type="http://schemas.openxmlformats.org/officeDocument/2006/relationships/image" Target="../media/image26.svg"/><Relationship Id="rId4" Type="http://schemas.openxmlformats.org/officeDocument/2006/relationships/image" Target="../media/image11.png"/><Relationship Id="rId9" Type="http://schemas.openxmlformats.org/officeDocument/2006/relationships/image" Target="../media/image16.svg"/><Relationship Id="rId14" Type="http://schemas.openxmlformats.org/officeDocument/2006/relationships/image" Target="../media/image21.png"/><Relationship Id="rId22" Type="http://schemas.openxmlformats.org/officeDocument/2006/relationships/image" Target="../media/image29.png"/><Relationship Id="rId27" Type="http://schemas.openxmlformats.org/officeDocument/2006/relationships/image" Target="../media/image10.svg"/></Relationships>
</file>

<file path=ppt/slides/_rels/slide15.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svg"/><Relationship Id="rId18" Type="http://schemas.openxmlformats.org/officeDocument/2006/relationships/image" Target="../media/image23.png"/><Relationship Id="rId26" Type="http://schemas.openxmlformats.org/officeDocument/2006/relationships/image" Target="../media/image31.png"/><Relationship Id="rId3" Type="http://schemas.openxmlformats.org/officeDocument/2006/relationships/image" Target="../media/image9.png"/><Relationship Id="rId21" Type="http://schemas.openxmlformats.org/officeDocument/2006/relationships/image" Target="../media/image26.svg"/><Relationship Id="rId7" Type="http://schemas.openxmlformats.org/officeDocument/2006/relationships/image" Target="../media/image12.svg"/><Relationship Id="rId12" Type="http://schemas.openxmlformats.org/officeDocument/2006/relationships/image" Target="../media/image17.png"/><Relationship Id="rId17" Type="http://schemas.openxmlformats.org/officeDocument/2006/relationships/image" Target="../media/image22.svg"/><Relationship Id="rId25" Type="http://schemas.openxmlformats.org/officeDocument/2006/relationships/image" Target="../media/image30.svg"/><Relationship Id="rId2" Type="http://schemas.openxmlformats.org/officeDocument/2006/relationships/notesSlide" Target="../notesSlides/notesSlide15.xml"/><Relationship Id="rId16" Type="http://schemas.openxmlformats.org/officeDocument/2006/relationships/image" Target="../media/image21.png"/><Relationship Id="rId20" Type="http://schemas.openxmlformats.org/officeDocument/2006/relationships/image" Target="../media/image25.png"/><Relationship Id="rId1" Type="http://schemas.openxmlformats.org/officeDocument/2006/relationships/slideLayout" Target="../slideLayouts/slideLayout1.xml"/><Relationship Id="rId6" Type="http://schemas.openxmlformats.org/officeDocument/2006/relationships/image" Target="../media/image11.png"/><Relationship Id="rId11" Type="http://schemas.openxmlformats.org/officeDocument/2006/relationships/image" Target="../media/image16.svg"/><Relationship Id="rId24" Type="http://schemas.openxmlformats.org/officeDocument/2006/relationships/image" Target="../media/image29.png"/><Relationship Id="rId5" Type="http://schemas.openxmlformats.org/officeDocument/2006/relationships/image" Target="../media/image8.emf"/><Relationship Id="rId15" Type="http://schemas.openxmlformats.org/officeDocument/2006/relationships/image" Target="../media/image20.svg"/><Relationship Id="rId23" Type="http://schemas.openxmlformats.org/officeDocument/2006/relationships/image" Target="../media/image28.svg"/><Relationship Id="rId28" Type="http://schemas.openxmlformats.org/officeDocument/2006/relationships/image" Target="../media/image45.emf"/><Relationship Id="rId10" Type="http://schemas.openxmlformats.org/officeDocument/2006/relationships/image" Target="../media/image15.png"/><Relationship Id="rId19" Type="http://schemas.openxmlformats.org/officeDocument/2006/relationships/image" Target="../media/image24.svg"/><Relationship Id="rId4" Type="http://schemas.openxmlformats.org/officeDocument/2006/relationships/image" Target="../media/image10.svg"/><Relationship Id="rId9" Type="http://schemas.openxmlformats.org/officeDocument/2006/relationships/image" Target="../media/image14.svg"/><Relationship Id="rId14" Type="http://schemas.openxmlformats.org/officeDocument/2006/relationships/image" Target="../media/image19.png"/><Relationship Id="rId22" Type="http://schemas.openxmlformats.org/officeDocument/2006/relationships/image" Target="../media/image27.png"/><Relationship Id="rId27" Type="http://schemas.openxmlformats.org/officeDocument/2006/relationships/image" Target="../media/image32.svg"/></Relationships>
</file>

<file path=ppt/slides/_rels/slide16.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svg"/><Relationship Id="rId18" Type="http://schemas.openxmlformats.org/officeDocument/2006/relationships/image" Target="../media/image25.png"/><Relationship Id="rId26" Type="http://schemas.openxmlformats.org/officeDocument/2006/relationships/image" Target="../media/image9.png"/><Relationship Id="rId3" Type="http://schemas.openxmlformats.org/officeDocument/2006/relationships/image" Target="../media/image8.emf"/><Relationship Id="rId21" Type="http://schemas.openxmlformats.org/officeDocument/2006/relationships/image" Target="../media/image28.svg"/><Relationship Id="rId7" Type="http://schemas.openxmlformats.org/officeDocument/2006/relationships/image" Target="../media/image14.svg"/><Relationship Id="rId12" Type="http://schemas.openxmlformats.org/officeDocument/2006/relationships/image" Target="../media/image19.png"/><Relationship Id="rId17" Type="http://schemas.openxmlformats.org/officeDocument/2006/relationships/image" Target="../media/image24.svg"/><Relationship Id="rId25" Type="http://schemas.openxmlformats.org/officeDocument/2006/relationships/image" Target="../media/image32.svg"/><Relationship Id="rId2" Type="http://schemas.openxmlformats.org/officeDocument/2006/relationships/notesSlide" Target="../notesSlides/notesSlide16.xml"/><Relationship Id="rId16" Type="http://schemas.openxmlformats.org/officeDocument/2006/relationships/image" Target="../media/image23.png"/><Relationship Id="rId20" Type="http://schemas.openxmlformats.org/officeDocument/2006/relationships/image" Target="../media/image27.png"/><Relationship Id="rId1" Type="http://schemas.openxmlformats.org/officeDocument/2006/relationships/slideLayout" Target="../slideLayouts/slideLayout1.xml"/><Relationship Id="rId6" Type="http://schemas.openxmlformats.org/officeDocument/2006/relationships/image" Target="../media/image13.png"/><Relationship Id="rId11" Type="http://schemas.openxmlformats.org/officeDocument/2006/relationships/image" Target="../media/image18.svg"/><Relationship Id="rId24" Type="http://schemas.openxmlformats.org/officeDocument/2006/relationships/image" Target="../media/image31.png"/><Relationship Id="rId5" Type="http://schemas.openxmlformats.org/officeDocument/2006/relationships/image" Target="../media/image12.svg"/><Relationship Id="rId15" Type="http://schemas.openxmlformats.org/officeDocument/2006/relationships/image" Target="../media/image22.svg"/><Relationship Id="rId23" Type="http://schemas.openxmlformats.org/officeDocument/2006/relationships/image" Target="../media/image30.svg"/><Relationship Id="rId28" Type="http://schemas.openxmlformats.org/officeDocument/2006/relationships/image" Target="../media/image46.emf"/><Relationship Id="rId10" Type="http://schemas.openxmlformats.org/officeDocument/2006/relationships/image" Target="../media/image17.png"/><Relationship Id="rId19" Type="http://schemas.openxmlformats.org/officeDocument/2006/relationships/image" Target="../media/image26.svg"/><Relationship Id="rId4" Type="http://schemas.openxmlformats.org/officeDocument/2006/relationships/image" Target="../media/image11.png"/><Relationship Id="rId9" Type="http://schemas.openxmlformats.org/officeDocument/2006/relationships/image" Target="../media/image16.svg"/><Relationship Id="rId14" Type="http://schemas.openxmlformats.org/officeDocument/2006/relationships/image" Target="../media/image21.png"/><Relationship Id="rId22" Type="http://schemas.openxmlformats.org/officeDocument/2006/relationships/image" Target="../media/image29.png"/><Relationship Id="rId27" Type="http://schemas.openxmlformats.org/officeDocument/2006/relationships/image" Target="../media/image10.svg"/></Relationships>
</file>

<file path=ppt/slides/_rels/slide17.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svg"/><Relationship Id="rId18" Type="http://schemas.openxmlformats.org/officeDocument/2006/relationships/image" Target="../media/image23.png"/><Relationship Id="rId26" Type="http://schemas.openxmlformats.org/officeDocument/2006/relationships/image" Target="../media/image31.png"/><Relationship Id="rId3" Type="http://schemas.openxmlformats.org/officeDocument/2006/relationships/image" Target="../media/image9.png"/><Relationship Id="rId21" Type="http://schemas.openxmlformats.org/officeDocument/2006/relationships/image" Target="../media/image26.svg"/><Relationship Id="rId7" Type="http://schemas.openxmlformats.org/officeDocument/2006/relationships/image" Target="../media/image12.svg"/><Relationship Id="rId12" Type="http://schemas.openxmlformats.org/officeDocument/2006/relationships/image" Target="../media/image17.png"/><Relationship Id="rId17" Type="http://schemas.openxmlformats.org/officeDocument/2006/relationships/image" Target="../media/image22.svg"/><Relationship Id="rId25" Type="http://schemas.openxmlformats.org/officeDocument/2006/relationships/image" Target="../media/image30.svg"/><Relationship Id="rId2" Type="http://schemas.openxmlformats.org/officeDocument/2006/relationships/notesSlide" Target="../notesSlides/notesSlide17.xml"/><Relationship Id="rId16" Type="http://schemas.openxmlformats.org/officeDocument/2006/relationships/image" Target="../media/image21.png"/><Relationship Id="rId20" Type="http://schemas.openxmlformats.org/officeDocument/2006/relationships/image" Target="../media/image25.png"/><Relationship Id="rId29" Type="http://schemas.openxmlformats.org/officeDocument/2006/relationships/hyperlink" Target="https://stiftelsensor.no/kompetanse/rettighetsbanken" TargetMode="External"/><Relationship Id="rId1" Type="http://schemas.openxmlformats.org/officeDocument/2006/relationships/slideLayout" Target="../slideLayouts/slideLayout1.xml"/><Relationship Id="rId6" Type="http://schemas.openxmlformats.org/officeDocument/2006/relationships/image" Target="../media/image11.png"/><Relationship Id="rId11" Type="http://schemas.openxmlformats.org/officeDocument/2006/relationships/image" Target="../media/image16.svg"/><Relationship Id="rId24" Type="http://schemas.openxmlformats.org/officeDocument/2006/relationships/image" Target="../media/image29.png"/><Relationship Id="rId5" Type="http://schemas.openxmlformats.org/officeDocument/2006/relationships/image" Target="../media/image8.emf"/><Relationship Id="rId15" Type="http://schemas.openxmlformats.org/officeDocument/2006/relationships/image" Target="../media/image20.svg"/><Relationship Id="rId23" Type="http://schemas.openxmlformats.org/officeDocument/2006/relationships/image" Target="../media/image28.svg"/><Relationship Id="rId28" Type="http://schemas.openxmlformats.org/officeDocument/2006/relationships/hyperlink" Target="https://www.helsebiblioteket.no/innhold/artikler/kvalitetsforbedring/kvalitetsforbedring" TargetMode="External"/><Relationship Id="rId10" Type="http://schemas.openxmlformats.org/officeDocument/2006/relationships/image" Target="../media/image15.png"/><Relationship Id="rId19" Type="http://schemas.openxmlformats.org/officeDocument/2006/relationships/image" Target="../media/image24.svg"/><Relationship Id="rId4" Type="http://schemas.openxmlformats.org/officeDocument/2006/relationships/image" Target="../media/image10.svg"/><Relationship Id="rId9" Type="http://schemas.openxmlformats.org/officeDocument/2006/relationships/image" Target="../media/image14.svg"/><Relationship Id="rId14" Type="http://schemas.openxmlformats.org/officeDocument/2006/relationships/image" Target="../media/image19.png"/><Relationship Id="rId22" Type="http://schemas.openxmlformats.org/officeDocument/2006/relationships/image" Target="../media/image27.png"/><Relationship Id="rId27" Type="http://schemas.openxmlformats.org/officeDocument/2006/relationships/image" Target="../media/image32.svg"/><Relationship Id="rId30" Type="http://schemas.openxmlformats.org/officeDocument/2006/relationships/hyperlink" Target="https://www.helsedirektoratet.no/veiledere/gode-helse-og-omsorgstjenester-til-personer-med-utviklingshemming/10-gode-rad-til-kommunene-i-forbedringsarbeidet" TargetMode="External"/></Relationships>
</file>

<file path=ppt/slides/_rels/slide18.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svg"/><Relationship Id="rId18" Type="http://schemas.openxmlformats.org/officeDocument/2006/relationships/image" Target="../media/image23.png"/><Relationship Id="rId26" Type="http://schemas.openxmlformats.org/officeDocument/2006/relationships/image" Target="../media/image31.png"/><Relationship Id="rId3" Type="http://schemas.openxmlformats.org/officeDocument/2006/relationships/image" Target="../media/image9.png"/><Relationship Id="rId21" Type="http://schemas.openxmlformats.org/officeDocument/2006/relationships/image" Target="../media/image26.svg"/><Relationship Id="rId7" Type="http://schemas.openxmlformats.org/officeDocument/2006/relationships/image" Target="../media/image12.svg"/><Relationship Id="rId12" Type="http://schemas.openxmlformats.org/officeDocument/2006/relationships/image" Target="../media/image17.png"/><Relationship Id="rId17" Type="http://schemas.openxmlformats.org/officeDocument/2006/relationships/image" Target="../media/image22.svg"/><Relationship Id="rId25" Type="http://schemas.openxmlformats.org/officeDocument/2006/relationships/image" Target="../media/image30.svg"/><Relationship Id="rId2" Type="http://schemas.openxmlformats.org/officeDocument/2006/relationships/notesSlide" Target="../notesSlides/notesSlide18.xml"/><Relationship Id="rId16" Type="http://schemas.openxmlformats.org/officeDocument/2006/relationships/image" Target="../media/image21.png"/><Relationship Id="rId20" Type="http://schemas.openxmlformats.org/officeDocument/2006/relationships/image" Target="../media/image25.png"/><Relationship Id="rId1" Type="http://schemas.openxmlformats.org/officeDocument/2006/relationships/slideLayout" Target="../slideLayouts/slideLayout1.xml"/><Relationship Id="rId6" Type="http://schemas.openxmlformats.org/officeDocument/2006/relationships/image" Target="../media/image11.png"/><Relationship Id="rId11" Type="http://schemas.openxmlformats.org/officeDocument/2006/relationships/image" Target="../media/image16.svg"/><Relationship Id="rId24" Type="http://schemas.openxmlformats.org/officeDocument/2006/relationships/image" Target="../media/image29.png"/><Relationship Id="rId5" Type="http://schemas.openxmlformats.org/officeDocument/2006/relationships/image" Target="../media/image8.emf"/><Relationship Id="rId15" Type="http://schemas.openxmlformats.org/officeDocument/2006/relationships/image" Target="../media/image20.svg"/><Relationship Id="rId23" Type="http://schemas.openxmlformats.org/officeDocument/2006/relationships/image" Target="../media/image28.svg"/><Relationship Id="rId28" Type="http://schemas.openxmlformats.org/officeDocument/2006/relationships/image" Target="../media/image47.png"/><Relationship Id="rId10" Type="http://schemas.openxmlformats.org/officeDocument/2006/relationships/image" Target="../media/image15.png"/><Relationship Id="rId19" Type="http://schemas.openxmlformats.org/officeDocument/2006/relationships/image" Target="../media/image24.svg"/><Relationship Id="rId4" Type="http://schemas.openxmlformats.org/officeDocument/2006/relationships/image" Target="../media/image10.svg"/><Relationship Id="rId9" Type="http://schemas.openxmlformats.org/officeDocument/2006/relationships/image" Target="../media/image14.svg"/><Relationship Id="rId14" Type="http://schemas.openxmlformats.org/officeDocument/2006/relationships/image" Target="../media/image19.png"/><Relationship Id="rId22" Type="http://schemas.openxmlformats.org/officeDocument/2006/relationships/image" Target="../media/image27.png"/><Relationship Id="rId27" Type="http://schemas.openxmlformats.org/officeDocument/2006/relationships/image" Target="../media/image32.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0" name="Bilde 9">
            <a:extLst>
              <a:ext uri="{FF2B5EF4-FFF2-40B4-BE49-F238E27FC236}">
                <a16:creationId xmlns:a16="http://schemas.microsoft.com/office/drawing/2014/main" id="{AD5C2282-70CF-9AD3-2CB7-7BFD1BE92DC5}"/>
              </a:ext>
            </a:extLst>
          </p:cNvPr>
          <p:cNvPicPr>
            <a:picLocks noChangeAspect="1"/>
          </p:cNvPicPr>
          <p:nvPr/>
        </p:nvPicPr>
        <p:blipFill>
          <a:blip r:embed="rId3"/>
          <a:stretch>
            <a:fillRect/>
          </a:stretch>
        </p:blipFill>
        <p:spPr>
          <a:xfrm>
            <a:off x="1" y="4087882"/>
            <a:ext cx="4899004" cy="2770117"/>
          </a:xfrm>
          <a:prstGeom prst="rect">
            <a:avLst/>
          </a:prstGeom>
        </p:spPr>
      </p:pic>
      <p:sp>
        <p:nvSpPr>
          <p:cNvPr id="3" name="Title 2">
            <a:extLst>
              <a:ext uri="{FF2B5EF4-FFF2-40B4-BE49-F238E27FC236}">
                <a16:creationId xmlns:a16="http://schemas.microsoft.com/office/drawing/2014/main" id="{B8466A82-6CF0-4B5B-17DE-D51CCCBC8899}"/>
              </a:ext>
            </a:extLst>
          </p:cNvPr>
          <p:cNvSpPr>
            <a:spLocks noGrp="1"/>
          </p:cNvSpPr>
          <p:nvPr>
            <p:ph type="title"/>
          </p:nvPr>
        </p:nvSpPr>
        <p:spPr>
          <a:xfrm>
            <a:off x="369882" y="301840"/>
            <a:ext cx="6288805" cy="1274427"/>
          </a:xfrm>
        </p:spPr>
        <p:txBody>
          <a:bodyPr/>
          <a:lstStyle/>
          <a:p>
            <a:r>
              <a:rPr lang="nb-NO" sz="3600" dirty="0">
                <a:solidFill>
                  <a:schemeClr val="tx2"/>
                </a:solidFill>
                <a:latin typeface="Red Hat Display" panose="02010503040201060303" pitchFamily="2" charset="77"/>
              </a:rPr>
              <a:t>Rammeverk for beslutningsstøtte</a:t>
            </a:r>
            <a:endParaRPr lang="en-NO" sz="3600" dirty="0">
              <a:solidFill>
                <a:schemeClr val="tx2"/>
              </a:solidFill>
              <a:latin typeface="Red Hat Display" panose="02010503040201060303" pitchFamily="2" charset="77"/>
            </a:endParaRPr>
          </a:p>
        </p:txBody>
      </p:sp>
      <p:pic>
        <p:nvPicPr>
          <p:cNvPr id="94" name="Grafikk 93">
            <a:extLst>
              <a:ext uri="{FF2B5EF4-FFF2-40B4-BE49-F238E27FC236}">
                <a16:creationId xmlns:a16="http://schemas.microsoft.com/office/drawing/2014/main" id="{1B003DB6-8534-55CD-03C7-729522B49E2A}"/>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3996800" y="6884484"/>
            <a:ext cx="6115975" cy="6115975"/>
          </a:xfrm>
          <a:prstGeom prst="rect">
            <a:avLst/>
          </a:prstGeom>
        </p:spPr>
      </p:pic>
      <p:pic>
        <p:nvPicPr>
          <p:cNvPr id="7" name="Bilde 6">
            <a:extLst>
              <a:ext uri="{FF2B5EF4-FFF2-40B4-BE49-F238E27FC236}">
                <a16:creationId xmlns:a16="http://schemas.microsoft.com/office/drawing/2014/main" id="{90EBB045-8222-D291-8B2D-FB4454BA1CE4}"/>
              </a:ext>
            </a:extLst>
          </p:cNvPr>
          <p:cNvPicPr>
            <a:picLocks noChangeAspect="1"/>
          </p:cNvPicPr>
          <p:nvPr/>
        </p:nvPicPr>
        <p:blipFill>
          <a:blip r:embed="rId6"/>
          <a:stretch>
            <a:fillRect/>
          </a:stretch>
        </p:blipFill>
        <p:spPr>
          <a:xfrm>
            <a:off x="8798829" y="1222248"/>
            <a:ext cx="4329649" cy="1120108"/>
          </a:xfrm>
          <a:prstGeom prst="rect">
            <a:avLst/>
          </a:prstGeom>
        </p:spPr>
      </p:pic>
      <p:pic>
        <p:nvPicPr>
          <p:cNvPr id="6" name="Grafikk 5">
            <a:extLst>
              <a:ext uri="{FF2B5EF4-FFF2-40B4-BE49-F238E27FC236}">
                <a16:creationId xmlns:a16="http://schemas.microsoft.com/office/drawing/2014/main" id="{6157D97C-D6FA-006E-EBDF-A7F3E8F666D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804885" y="437665"/>
            <a:ext cx="4221842" cy="8577154"/>
          </a:xfrm>
          <a:prstGeom prst="rect">
            <a:avLst/>
          </a:prstGeom>
        </p:spPr>
      </p:pic>
      <p:pic>
        <p:nvPicPr>
          <p:cNvPr id="8" name="Bilde 7">
            <a:extLst>
              <a:ext uri="{FF2B5EF4-FFF2-40B4-BE49-F238E27FC236}">
                <a16:creationId xmlns:a16="http://schemas.microsoft.com/office/drawing/2014/main" id="{13F1A16B-AAE6-6ABD-32B8-B2B839C6586B}"/>
              </a:ext>
            </a:extLst>
          </p:cNvPr>
          <p:cNvPicPr>
            <a:picLocks noChangeAspect="1"/>
          </p:cNvPicPr>
          <p:nvPr/>
        </p:nvPicPr>
        <p:blipFill>
          <a:blip r:embed="rId6"/>
          <a:stretch>
            <a:fillRect/>
          </a:stretch>
        </p:blipFill>
        <p:spPr>
          <a:xfrm flipH="1">
            <a:off x="1720008" y="3428623"/>
            <a:ext cx="1877035" cy="389237"/>
          </a:xfrm>
          <a:prstGeom prst="rect">
            <a:avLst/>
          </a:prstGeom>
        </p:spPr>
      </p:pic>
      <p:pic>
        <p:nvPicPr>
          <p:cNvPr id="12" name="Bilde 11">
            <a:extLst>
              <a:ext uri="{FF2B5EF4-FFF2-40B4-BE49-F238E27FC236}">
                <a16:creationId xmlns:a16="http://schemas.microsoft.com/office/drawing/2014/main" id="{3A0A0D92-8B04-04C2-667E-EAC3A3F9A369}"/>
              </a:ext>
            </a:extLst>
          </p:cNvPr>
          <p:cNvPicPr>
            <a:picLocks noChangeAspect="1"/>
          </p:cNvPicPr>
          <p:nvPr/>
        </p:nvPicPr>
        <p:blipFill>
          <a:blip r:embed="rId9"/>
          <a:stretch>
            <a:fillRect/>
          </a:stretch>
        </p:blipFill>
        <p:spPr>
          <a:xfrm>
            <a:off x="8429435" y="5556518"/>
            <a:ext cx="3650451" cy="1260054"/>
          </a:xfrm>
          <a:prstGeom prst="rect">
            <a:avLst/>
          </a:prstGeom>
        </p:spPr>
      </p:pic>
    </p:spTree>
    <p:extLst>
      <p:ext uri="{BB962C8B-B14F-4D97-AF65-F5344CB8AC3E}">
        <p14:creationId xmlns:p14="http://schemas.microsoft.com/office/powerpoint/2010/main" val="3176448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C2541291-BB5A-B081-4B41-ACFC65A1FAA2}"/>
            </a:ext>
          </a:extLst>
        </p:cNvPr>
        <p:cNvGrpSpPr/>
        <p:nvPr/>
      </p:nvGrpSpPr>
      <p:grpSpPr>
        <a:xfrm>
          <a:off x="0" y="0"/>
          <a:ext cx="0" cy="0"/>
          <a:chOff x="0" y="0"/>
          <a:chExt cx="0" cy="0"/>
        </a:xfrm>
      </p:grpSpPr>
      <p:pic>
        <p:nvPicPr>
          <p:cNvPr id="29" name="Grafikk 28">
            <a:extLst>
              <a:ext uri="{FF2B5EF4-FFF2-40B4-BE49-F238E27FC236}">
                <a16:creationId xmlns:a16="http://schemas.microsoft.com/office/drawing/2014/main" id="{D8AA6D43-D863-0CC9-E406-6B413A4236F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351923" y="6239796"/>
            <a:ext cx="7772400" cy="867072"/>
          </a:xfrm>
          <a:prstGeom prst="rect">
            <a:avLst/>
          </a:prstGeom>
        </p:spPr>
      </p:pic>
      <p:pic>
        <p:nvPicPr>
          <p:cNvPr id="1048" name="Bilde 1047">
            <a:extLst>
              <a:ext uri="{FF2B5EF4-FFF2-40B4-BE49-F238E27FC236}">
                <a16:creationId xmlns:a16="http://schemas.microsoft.com/office/drawing/2014/main" id="{46F2217D-E057-ECA4-A27A-82D9FFDE46CE}"/>
              </a:ext>
            </a:extLst>
          </p:cNvPr>
          <p:cNvPicPr>
            <a:picLocks noChangeAspect="1"/>
          </p:cNvPicPr>
          <p:nvPr/>
        </p:nvPicPr>
        <p:blipFill>
          <a:blip r:embed="rId5"/>
          <a:stretch>
            <a:fillRect/>
          </a:stretch>
        </p:blipFill>
        <p:spPr>
          <a:xfrm>
            <a:off x="9250154" y="5873957"/>
            <a:ext cx="2926320" cy="1010100"/>
          </a:xfrm>
          <a:prstGeom prst="rect">
            <a:avLst/>
          </a:prstGeom>
        </p:spPr>
      </p:pic>
      <p:sp>
        <p:nvSpPr>
          <p:cNvPr id="1314" name="Title 2">
            <a:extLst>
              <a:ext uri="{FF2B5EF4-FFF2-40B4-BE49-F238E27FC236}">
                <a16:creationId xmlns:a16="http://schemas.microsoft.com/office/drawing/2014/main" id="{3A262A91-5BE8-659F-3D6B-9A10A1328069}"/>
              </a:ext>
            </a:extLst>
          </p:cNvPr>
          <p:cNvSpPr>
            <a:spLocks noGrp="1"/>
          </p:cNvSpPr>
          <p:nvPr>
            <p:ph type="title"/>
          </p:nvPr>
        </p:nvSpPr>
        <p:spPr>
          <a:xfrm>
            <a:off x="416870" y="652014"/>
            <a:ext cx="9960508" cy="866079"/>
          </a:xfrm>
        </p:spPr>
        <p:txBody>
          <a:bodyPr/>
          <a:lstStyle/>
          <a:p>
            <a:r>
              <a:rPr lang="nb-NO" dirty="0">
                <a:solidFill>
                  <a:schemeClr val="tx2"/>
                </a:solidFill>
              </a:rPr>
              <a:t>Hva er beslutningstøtte?</a:t>
            </a:r>
            <a:endParaRPr lang="en-NO" sz="2800" dirty="0">
              <a:solidFill>
                <a:schemeClr val="tx2"/>
              </a:solidFill>
            </a:endParaRPr>
          </a:p>
        </p:txBody>
      </p:sp>
      <p:pic>
        <p:nvPicPr>
          <p:cNvPr id="3" name="Grafikk 2">
            <a:extLst>
              <a:ext uri="{FF2B5EF4-FFF2-40B4-BE49-F238E27FC236}">
                <a16:creationId xmlns:a16="http://schemas.microsoft.com/office/drawing/2014/main" id="{3BAF11A5-0CDD-AB8A-635F-02DF75AF5D4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4158383" y="1626949"/>
            <a:ext cx="366130" cy="268495"/>
          </a:xfrm>
          <a:prstGeom prst="rect">
            <a:avLst/>
          </a:prstGeom>
        </p:spPr>
      </p:pic>
      <p:pic>
        <p:nvPicPr>
          <p:cNvPr id="5" name="Grafikk 4">
            <a:extLst>
              <a:ext uri="{FF2B5EF4-FFF2-40B4-BE49-F238E27FC236}">
                <a16:creationId xmlns:a16="http://schemas.microsoft.com/office/drawing/2014/main" id="{DB2A98F2-223B-BE3B-2B5F-5739E2E6D63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2563430" y="1578132"/>
            <a:ext cx="366130" cy="634625"/>
          </a:xfrm>
          <a:prstGeom prst="rect">
            <a:avLst/>
          </a:prstGeom>
        </p:spPr>
      </p:pic>
      <p:pic>
        <p:nvPicPr>
          <p:cNvPr id="7" name="Grafikk 6">
            <a:extLst>
              <a:ext uri="{FF2B5EF4-FFF2-40B4-BE49-F238E27FC236}">
                <a16:creationId xmlns:a16="http://schemas.microsoft.com/office/drawing/2014/main" id="{51DE18E2-5E51-2781-2B69-8ABA545F3D93}"/>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3118854" y="1336814"/>
            <a:ext cx="593944" cy="699715"/>
          </a:xfrm>
          <a:prstGeom prst="rect">
            <a:avLst/>
          </a:prstGeom>
        </p:spPr>
      </p:pic>
      <p:pic>
        <p:nvPicPr>
          <p:cNvPr id="9" name="Grafikk 8">
            <a:extLst>
              <a:ext uri="{FF2B5EF4-FFF2-40B4-BE49-F238E27FC236}">
                <a16:creationId xmlns:a16="http://schemas.microsoft.com/office/drawing/2014/main" id="{3D937C7F-4735-BD04-5D50-DE79C62EED80}"/>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4000316" y="140722"/>
            <a:ext cx="512582" cy="691579"/>
          </a:xfrm>
          <a:prstGeom prst="rect">
            <a:avLst/>
          </a:prstGeom>
        </p:spPr>
      </p:pic>
      <p:pic>
        <p:nvPicPr>
          <p:cNvPr id="11" name="Grafikk 10">
            <a:extLst>
              <a:ext uri="{FF2B5EF4-FFF2-40B4-BE49-F238E27FC236}">
                <a16:creationId xmlns:a16="http://schemas.microsoft.com/office/drawing/2014/main" id="{23D5FA38-94DF-E89F-7325-7AC44D0315C3}"/>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3902092" y="1016929"/>
            <a:ext cx="439356" cy="528854"/>
          </a:xfrm>
          <a:prstGeom prst="rect">
            <a:avLst/>
          </a:prstGeom>
        </p:spPr>
      </p:pic>
      <p:pic>
        <p:nvPicPr>
          <p:cNvPr id="13" name="Grafikk 12">
            <a:extLst>
              <a:ext uri="{FF2B5EF4-FFF2-40B4-BE49-F238E27FC236}">
                <a16:creationId xmlns:a16="http://schemas.microsoft.com/office/drawing/2014/main" id="{7862F4F4-EAA3-B617-FC52-5A1A8374944F}"/>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12693580" y="2407831"/>
            <a:ext cx="366130" cy="561399"/>
          </a:xfrm>
          <a:prstGeom prst="rect">
            <a:avLst/>
          </a:prstGeom>
        </p:spPr>
      </p:pic>
      <p:pic>
        <p:nvPicPr>
          <p:cNvPr id="15" name="Grafikk 14">
            <a:extLst>
              <a:ext uri="{FF2B5EF4-FFF2-40B4-BE49-F238E27FC236}">
                <a16:creationId xmlns:a16="http://schemas.microsoft.com/office/drawing/2014/main" id="{A55B5D4D-BC74-A34C-D966-A0EDE56D0628}"/>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12541050" y="650799"/>
            <a:ext cx="471901" cy="732260"/>
          </a:xfrm>
          <a:prstGeom prst="rect">
            <a:avLst/>
          </a:prstGeom>
        </p:spPr>
      </p:pic>
      <p:pic>
        <p:nvPicPr>
          <p:cNvPr id="17" name="Grafikk 16">
            <a:extLst>
              <a:ext uri="{FF2B5EF4-FFF2-40B4-BE49-F238E27FC236}">
                <a16:creationId xmlns:a16="http://schemas.microsoft.com/office/drawing/2014/main" id="{43DE5775-9363-2776-93C8-AB44BCB0374D}"/>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13698686" y="2025665"/>
            <a:ext cx="406811" cy="691579"/>
          </a:xfrm>
          <a:prstGeom prst="rect">
            <a:avLst/>
          </a:prstGeom>
        </p:spPr>
      </p:pic>
      <p:pic>
        <p:nvPicPr>
          <p:cNvPr id="19" name="Grafikk 18">
            <a:extLst>
              <a:ext uri="{FF2B5EF4-FFF2-40B4-BE49-F238E27FC236}">
                <a16:creationId xmlns:a16="http://schemas.microsoft.com/office/drawing/2014/main" id="{BE4D2154-8480-E3B1-4647-99860C5847E5}"/>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13254091" y="2603099"/>
            <a:ext cx="178997" cy="170861"/>
          </a:xfrm>
          <a:prstGeom prst="rect">
            <a:avLst/>
          </a:prstGeom>
        </p:spPr>
      </p:pic>
      <p:pic>
        <p:nvPicPr>
          <p:cNvPr id="21" name="Grafikk 20">
            <a:extLst>
              <a:ext uri="{FF2B5EF4-FFF2-40B4-BE49-F238E27FC236}">
                <a16:creationId xmlns:a16="http://schemas.microsoft.com/office/drawing/2014/main" id="{A5BA9866-7925-59E6-34BC-57A10D99FFF5}"/>
              </a:ext>
            </a:extLst>
          </p:cNvPr>
          <p:cNvPicPr>
            <a:picLocks noChangeAspect="1"/>
          </p:cNvPicPr>
          <p:nvPr/>
        </p:nvPicPr>
        <p:blipFill>
          <a:blip r:embed="rId24">
            <a:extLst>
              <a:ext uri="{96DAC541-7B7A-43D3-8B79-37D633B846F1}">
                <asvg:svgBlip xmlns:asvg="http://schemas.microsoft.com/office/drawing/2016/SVG/main" r:embed="rId25"/>
              </a:ext>
            </a:extLst>
          </a:blip>
          <a:stretch>
            <a:fillRect/>
          </a:stretch>
        </p:blipFill>
        <p:spPr>
          <a:xfrm>
            <a:off x="13059710" y="316230"/>
            <a:ext cx="455629" cy="536991"/>
          </a:xfrm>
          <a:prstGeom prst="rect">
            <a:avLst/>
          </a:prstGeom>
        </p:spPr>
      </p:pic>
      <p:pic>
        <p:nvPicPr>
          <p:cNvPr id="23" name="Grafikk 22">
            <a:extLst>
              <a:ext uri="{FF2B5EF4-FFF2-40B4-BE49-F238E27FC236}">
                <a16:creationId xmlns:a16="http://schemas.microsoft.com/office/drawing/2014/main" id="{48DDBE3E-AF5A-7D24-781E-36F2931BD6ED}"/>
              </a:ext>
            </a:extLst>
          </p:cNvPr>
          <p:cNvPicPr>
            <a:picLocks noChangeAspect="1"/>
          </p:cNvPicPr>
          <p:nvPr/>
        </p:nvPicPr>
        <p:blipFill>
          <a:blip r:embed="rId26">
            <a:extLst>
              <a:ext uri="{96DAC541-7B7A-43D3-8B79-37D633B846F1}">
                <asvg:svgBlip xmlns:asvg="http://schemas.microsoft.com/office/drawing/2016/SVG/main" r:embed="rId27"/>
              </a:ext>
            </a:extLst>
          </a:blip>
          <a:stretch>
            <a:fillRect/>
          </a:stretch>
        </p:blipFill>
        <p:spPr>
          <a:xfrm>
            <a:off x="12905124" y="-636270"/>
            <a:ext cx="610216" cy="414947"/>
          </a:xfrm>
          <a:prstGeom prst="rect">
            <a:avLst/>
          </a:prstGeom>
        </p:spPr>
      </p:pic>
      <p:pic>
        <p:nvPicPr>
          <p:cNvPr id="24" name="Grafikk 23">
            <a:extLst>
              <a:ext uri="{FF2B5EF4-FFF2-40B4-BE49-F238E27FC236}">
                <a16:creationId xmlns:a16="http://schemas.microsoft.com/office/drawing/2014/main" id="{1D096429-682B-2FBF-1188-115B9FF54C46}"/>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793858" y="6374608"/>
            <a:ext cx="471901" cy="732260"/>
          </a:xfrm>
          <a:prstGeom prst="rect">
            <a:avLst/>
          </a:prstGeom>
        </p:spPr>
      </p:pic>
      <p:pic>
        <p:nvPicPr>
          <p:cNvPr id="25" name="Grafikk 24">
            <a:extLst>
              <a:ext uri="{FF2B5EF4-FFF2-40B4-BE49-F238E27FC236}">
                <a16:creationId xmlns:a16="http://schemas.microsoft.com/office/drawing/2014/main" id="{E09A1DB3-893C-346B-7BDD-1E3103642C42}"/>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rot="643495">
            <a:off x="1847455" y="5960609"/>
            <a:ext cx="439356" cy="528854"/>
          </a:xfrm>
          <a:prstGeom prst="rect">
            <a:avLst/>
          </a:prstGeom>
        </p:spPr>
      </p:pic>
      <p:pic>
        <p:nvPicPr>
          <p:cNvPr id="26" name="Grafikk 25">
            <a:extLst>
              <a:ext uri="{FF2B5EF4-FFF2-40B4-BE49-F238E27FC236}">
                <a16:creationId xmlns:a16="http://schemas.microsoft.com/office/drawing/2014/main" id="{7029ED0B-813B-81D4-85C7-646F7ACF7EE2}"/>
              </a:ext>
            </a:extLst>
          </p:cNvPr>
          <p:cNvPicPr>
            <a:picLocks noChangeAspect="1"/>
          </p:cNvPicPr>
          <p:nvPr/>
        </p:nvPicPr>
        <p:blipFill>
          <a:blip r:embed="rId26">
            <a:extLst>
              <a:ext uri="{96DAC541-7B7A-43D3-8B79-37D633B846F1}">
                <asvg:svgBlip xmlns:asvg="http://schemas.microsoft.com/office/drawing/2016/SVG/main" r:embed="rId27"/>
              </a:ext>
            </a:extLst>
          </a:blip>
          <a:stretch>
            <a:fillRect/>
          </a:stretch>
        </p:blipFill>
        <p:spPr>
          <a:xfrm>
            <a:off x="3076907" y="6273666"/>
            <a:ext cx="747711" cy="508443"/>
          </a:xfrm>
          <a:prstGeom prst="rect">
            <a:avLst/>
          </a:prstGeom>
        </p:spPr>
      </p:pic>
      <p:pic>
        <p:nvPicPr>
          <p:cNvPr id="27" name="Grafikk 26">
            <a:extLst>
              <a:ext uri="{FF2B5EF4-FFF2-40B4-BE49-F238E27FC236}">
                <a16:creationId xmlns:a16="http://schemas.microsoft.com/office/drawing/2014/main" id="{229C18B0-2795-94A2-DB74-7C00A49076C5}"/>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141101" y="5816432"/>
            <a:ext cx="293333" cy="508443"/>
          </a:xfrm>
          <a:prstGeom prst="rect">
            <a:avLst/>
          </a:prstGeom>
        </p:spPr>
      </p:pic>
      <p:pic>
        <p:nvPicPr>
          <p:cNvPr id="30" name="Grafikk 29">
            <a:extLst>
              <a:ext uri="{FF2B5EF4-FFF2-40B4-BE49-F238E27FC236}">
                <a16:creationId xmlns:a16="http://schemas.microsoft.com/office/drawing/2014/main" id="{8C0624FA-AAD7-1199-30A0-3B8D029D48E1}"/>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4854052" y="6569877"/>
            <a:ext cx="178997" cy="170861"/>
          </a:xfrm>
          <a:prstGeom prst="rect">
            <a:avLst/>
          </a:prstGeom>
        </p:spPr>
      </p:pic>
      <p:sp>
        <p:nvSpPr>
          <p:cNvPr id="2" name="TekstSylinder 1">
            <a:extLst>
              <a:ext uri="{FF2B5EF4-FFF2-40B4-BE49-F238E27FC236}">
                <a16:creationId xmlns:a16="http://schemas.microsoft.com/office/drawing/2014/main" id="{34122531-162F-B9B6-DE8B-21B6679719BC}"/>
              </a:ext>
            </a:extLst>
          </p:cNvPr>
          <p:cNvSpPr txBox="1"/>
          <p:nvPr/>
        </p:nvSpPr>
        <p:spPr>
          <a:xfrm>
            <a:off x="609127" y="2038498"/>
            <a:ext cx="10310510" cy="3970318"/>
          </a:xfrm>
          <a:prstGeom prst="rect">
            <a:avLst/>
          </a:prstGeom>
          <a:noFill/>
        </p:spPr>
        <p:txBody>
          <a:bodyPr wrap="square" rtlCol="0">
            <a:spAutoFit/>
          </a:bodyPr>
          <a:lstStyle/>
          <a:p>
            <a:r>
              <a:rPr lang="nb-NO" sz="1800" dirty="0">
                <a:effectLst/>
                <a:ea typeface="Aptos" panose="020B0004020202020204" pitchFamily="34" charset="0"/>
                <a:cs typeface="Aptos" panose="020B0004020202020204" pitchFamily="34" charset="0"/>
              </a:rPr>
              <a:t> </a:t>
            </a:r>
          </a:p>
          <a:p>
            <a:r>
              <a:rPr lang="nb-NO" sz="1800" b="1" dirty="0">
                <a:effectLst/>
                <a:ea typeface="Aptos" panose="020B0004020202020204" pitchFamily="34" charset="0"/>
                <a:cs typeface="Aptos" panose="020B0004020202020204" pitchFamily="34" charset="0"/>
              </a:rPr>
              <a:t>Definisjon:</a:t>
            </a:r>
          </a:p>
          <a:p>
            <a:endParaRPr lang="nb-NO" sz="1800" b="1" dirty="0">
              <a:effectLst/>
              <a:ea typeface="Aptos" panose="020B0004020202020204" pitchFamily="34" charset="0"/>
              <a:cs typeface="Aptos" panose="020B0004020202020204" pitchFamily="34" charset="0"/>
            </a:endParaRPr>
          </a:p>
          <a:p>
            <a:pPr lvl="1"/>
            <a:r>
              <a:rPr lang="nb-NO" dirty="0">
                <a:effectLst/>
                <a:ea typeface="Aptos" panose="020B0004020202020204" pitchFamily="34" charset="0"/>
                <a:cs typeface="Aptos" panose="020B0004020202020204" pitchFamily="34" charset="0"/>
              </a:rPr>
              <a:t>Enhver prosess som gjør en person bedre i stand til å ta egne beslutninger og/eller å uttrykke sine egne ønsker og behov (Helsedirektoratet, 2021).</a:t>
            </a:r>
          </a:p>
          <a:p>
            <a:endParaRPr lang="nb-NO" dirty="0">
              <a:ea typeface="Aptos" panose="020B0004020202020204" pitchFamily="34" charset="0"/>
              <a:cs typeface="Aptos" panose="020B0004020202020204" pitchFamily="34" charset="0"/>
            </a:endParaRPr>
          </a:p>
          <a:p>
            <a:endParaRPr lang="nb-NO" dirty="0">
              <a:effectLst/>
              <a:ea typeface="Aptos" panose="020B0004020202020204" pitchFamily="34" charset="0"/>
              <a:cs typeface="Aptos" panose="020B0004020202020204" pitchFamily="34" charset="0"/>
            </a:endParaRPr>
          </a:p>
          <a:p>
            <a:endParaRPr lang="nb-NO" dirty="0">
              <a:effectLst/>
              <a:ea typeface="Aptos" panose="020B0004020202020204" pitchFamily="34" charset="0"/>
              <a:cs typeface="Aptos" panose="020B0004020202020204" pitchFamily="34" charset="0"/>
            </a:endParaRPr>
          </a:p>
          <a:p>
            <a:r>
              <a:rPr lang="nb-NO" sz="1800" dirty="0">
                <a:effectLst/>
                <a:ea typeface="Aptos" panose="020B0004020202020204" pitchFamily="34" charset="0"/>
                <a:cs typeface="Aptos" panose="020B0004020202020204" pitchFamily="34" charset="0"/>
              </a:rPr>
              <a:t>Artikkel 12 i FN-konvensjonen om rettigheter til mennesker med nedsatt funksjonsevne (CRPD) krever at mennesker med nedsatt funksjonsevne får den støtte de trenger for å kunne gi uttrykk for ønsker og behov og ta egne beslutninger</a:t>
            </a:r>
          </a:p>
          <a:p>
            <a:r>
              <a:rPr lang="nb-NO" sz="1800" dirty="0">
                <a:effectLst/>
                <a:ea typeface="Aptos" panose="020B0004020202020204" pitchFamily="34" charset="0"/>
                <a:cs typeface="Aptos" panose="020B0004020202020204" pitchFamily="34" charset="0"/>
              </a:rPr>
              <a:t>(Barne-, likestillings- og inkluderingsdepartementet, 2013)</a:t>
            </a:r>
          </a:p>
          <a:p>
            <a:endParaRPr lang="nb-NO" dirty="0">
              <a:effectLst/>
              <a:ea typeface="Aptos" panose="020B0004020202020204" pitchFamily="34" charset="0"/>
              <a:cs typeface="Aptos" panose="020B0004020202020204" pitchFamily="34" charset="0"/>
            </a:endParaRPr>
          </a:p>
          <a:p>
            <a:r>
              <a:rPr lang="nb-NO" sz="1800" dirty="0">
                <a:effectLst/>
                <a:latin typeface="Aptos" panose="020B0004020202020204" pitchFamily="34" charset="0"/>
                <a:ea typeface="Aptos" panose="020B0004020202020204" pitchFamily="34" charset="0"/>
                <a:cs typeface="Aptos" panose="020B0004020202020204" pitchFamily="34" charset="0"/>
              </a:rPr>
              <a:t> </a:t>
            </a:r>
          </a:p>
        </p:txBody>
      </p:sp>
    </p:spTree>
    <p:extLst>
      <p:ext uri="{BB962C8B-B14F-4D97-AF65-F5344CB8AC3E}">
        <p14:creationId xmlns:p14="http://schemas.microsoft.com/office/powerpoint/2010/main" val="722435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74167A13-AA4A-2502-4C16-2E3C9CD86F1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7EAC5DD-7789-A050-B6C2-BE384FB10EB0}"/>
              </a:ext>
            </a:extLst>
          </p:cNvPr>
          <p:cNvSpPr>
            <a:spLocks noGrp="1"/>
          </p:cNvSpPr>
          <p:nvPr>
            <p:ph type="title"/>
          </p:nvPr>
        </p:nvSpPr>
        <p:spPr>
          <a:xfrm>
            <a:off x="564638" y="623439"/>
            <a:ext cx="8685516" cy="913704"/>
          </a:xfrm>
        </p:spPr>
        <p:txBody>
          <a:bodyPr/>
          <a:lstStyle/>
          <a:p>
            <a:r>
              <a:rPr lang="nb-NO" dirty="0">
                <a:solidFill>
                  <a:schemeClr val="tx2"/>
                </a:solidFill>
              </a:rPr>
              <a:t>Hvilke krav og anbefalinger gjelder?</a:t>
            </a:r>
          </a:p>
        </p:txBody>
      </p:sp>
      <p:pic>
        <p:nvPicPr>
          <p:cNvPr id="52" name="Bilde 51">
            <a:extLst>
              <a:ext uri="{FF2B5EF4-FFF2-40B4-BE49-F238E27FC236}">
                <a16:creationId xmlns:a16="http://schemas.microsoft.com/office/drawing/2014/main" id="{2AC915DB-2119-53DC-6EC2-AFB16D9E40DA}"/>
              </a:ext>
            </a:extLst>
          </p:cNvPr>
          <p:cNvPicPr>
            <a:picLocks noChangeAspect="1"/>
          </p:cNvPicPr>
          <p:nvPr/>
        </p:nvPicPr>
        <p:blipFill>
          <a:blip r:embed="rId3"/>
          <a:stretch>
            <a:fillRect/>
          </a:stretch>
        </p:blipFill>
        <p:spPr>
          <a:xfrm>
            <a:off x="9250154" y="5873957"/>
            <a:ext cx="2926320" cy="1010100"/>
          </a:xfrm>
          <a:prstGeom prst="rect">
            <a:avLst/>
          </a:prstGeom>
        </p:spPr>
      </p:pic>
      <p:pic>
        <p:nvPicPr>
          <p:cNvPr id="2" name="Grafikk 1">
            <a:extLst>
              <a:ext uri="{FF2B5EF4-FFF2-40B4-BE49-F238E27FC236}">
                <a16:creationId xmlns:a16="http://schemas.microsoft.com/office/drawing/2014/main" id="{48FFFF00-E0ED-DEFF-018A-382DA35BE95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2492150">
            <a:off x="6827114" y="-236234"/>
            <a:ext cx="7772400" cy="867072"/>
          </a:xfrm>
          <a:prstGeom prst="rect">
            <a:avLst/>
          </a:prstGeom>
        </p:spPr>
      </p:pic>
      <p:pic>
        <p:nvPicPr>
          <p:cNvPr id="4" name="Grafikk 3">
            <a:extLst>
              <a:ext uri="{FF2B5EF4-FFF2-40B4-BE49-F238E27FC236}">
                <a16:creationId xmlns:a16="http://schemas.microsoft.com/office/drawing/2014/main" id="{F6D7FB10-193F-1291-39E2-24F120CA26A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1462251" y="1110774"/>
            <a:ext cx="470893" cy="345321"/>
          </a:xfrm>
          <a:prstGeom prst="rect">
            <a:avLst/>
          </a:prstGeom>
        </p:spPr>
      </p:pic>
      <p:pic>
        <p:nvPicPr>
          <p:cNvPr id="5" name="Grafikk 4">
            <a:extLst>
              <a:ext uri="{FF2B5EF4-FFF2-40B4-BE49-F238E27FC236}">
                <a16:creationId xmlns:a16="http://schemas.microsoft.com/office/drawing/2014/main" id="{3E13BC15-4C68-7123-7B2C-606666A2EEDB}"/>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2563430" y="1578132"/>
            <a:ext cx="366130" cy="634625"/>
          </a:xfrm>
          <a:prstGeom prst="rect">
            <a:avLst/>
          </a:prstGeom>
        </p:spPr>
      </p:pic>
      <p:pic>
        <p:nvPicPr>
          <p:cNvPr id="6" name="Grafikk 5">
            <a:extLst>
              <a:ext uri="{FF2B5EF4-FFF2-40B4-BE49-F238E27FC236}">
                <a16:creationId xmlns:a16="http://schemas.microsoft.com/office/drawing/2014/main" id="{EF242CF5-3DBD-3C4A-33D1-51AC55DCBD69}"/>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3118854" y="1336814"/>
            <a:ext cx="593944" cy="699715"/>
          </a:xfrm>
          <a:prstGeom prst="rect">
            <a:avLst/>
          </a:prstGeom>
        </p:spPr>
      </p:pic>
      <p:pic>
        <p:nvPicPr>
          <p:cNvPr id="7" name="Grafikk 6">
            <a:extLst>
              <a:ext uri="{FF2B5EF4-FFF2-40B4-BE49-F238E27FC236}">
                <a16:creationId xmlns:a16="http://schemas.microsoft.com/office/drawing/2014/main" id="{BFF112C2-78E4-3F0D-7C1F-D393BB2574EA}"/>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1328728" y="389597"/>
            <a:ext cx="298634" cy="402919"/>
          </a:xfrm>
          <a:prstGeom prst="rect">
            <a:avLst/>
          </a:prstGeom>
        </p:spPr>
      </p:pic>
      <p:pic>
        <p:nvPicPr>
          <p:cNvPr id="8" name="Grafikk 7">
            <a:extLst>
              <a:ext uri="{FF2B5EF4-FFF2-40B4-BE49-F238E27FC236}">
                <a16:creationId xmlns:a16="http://schemas.microsoft.com/office/drawing/2014/main" id="{57078C71-219D-9990-B07C-8A379D8B6D61}"/>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3902092" y="1016929"/>
            <a:ext cx="439356" cy="528854"/>
          </a:xfrm>
          <a:prstGeom prst="rect">
            <a:avLst/>
          </a:prstGeom>
        </p:spPr>
      </p:pic>
      <p:pic>
        <p:nvPicPr>
          <p:cNvPr id="9" name="Grafikk 8">
            <a:extLst>
              <a:ext uri="{FF2B5EF4-FFF2-40B4-BE49-F238E27FC236}">
                <a16:creationId xmlns:a16="http://schemas.microsoft.com/office/drawing/2014/main" id="{3CC24FD9-6A85-2D22-A8D6-E61EFB271CB9}"/>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12693580" y="2407831"/>
            <a:ext cx="366130" cy="561399"/>
          </a:xfrm>
          <a:prstGeom prst="rect">
            <a:avLst/>
          </a:prstGeom>
        </p:spPr>
      </p:pic>
      <p:pic>
        <p:nvPicPr>
          <p:cNvPr id="10" name="Grafikk 9">
            <a:extLst>
              <a:ext uri="{FF2B5EF4-FFF2-40B4-BE49-F238E27FC236}">
                <a16:creationId xmlns:a16="http://schemas.microsoft.com/office/drawing/2014/main" id="{9648CFDD-8900-5BCB-E02F-7624EAF159B5}"/>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12426685" y="-221323"/>
            <a:ext cx="471901" cy="732260"/>
          </a:xfrm>
          <a:prstGeom prst="rect">
            <a:avLst/>
          </a:prstGeom>
        </p:spPr>
      </p:pic>
      <p:pic>
        <p:nvPicPr>
          <p:cNvPr id="11" name="Grafikk 10">
            <a:extLst>
              <a:ext uri="{FF2B5EF4-FFF2-40B4-BE49-F238E27FC236}">
                <a16:creationId xmlns:a16="http://schemas.microsoft.com/office/drawing/2014/main" id="{7D0140FC-92FC-C028-B075-2190BCCBF37E}"/>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10037483" y="157351"/>
            <a:ext cx="273230" cy="464491"/>
          </a:xfrm>
          <a:prstGeom prst="rect">
            <a:avLst/>
          </a:prstGeom>
        </p:spPr>
      </p:pic>
      <p:pic>
        <p:nvPicPr>
          <p:cNvPr id="12" name="Grafikk 11">
            <a:extLst>
              <a:ext uri="{FF2B5EF4-FFF2-40B4-BE49-F238E27FC236}">
                <a16:creationId xmlns:a16="http://schemas.microsoft.com/office/drawing/2014/main" id="{96EE5378-E405-49E6-C68D-C498A0E01D84}"/>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11714840" y="254329"/>
            <a:ext cx="178997" cy="170861"/>
          </a:xfrm>
          <a:prstGeom prst="rect">
            <a:avLst/>
          </a:prstGeom>
        </p:spPr>
      </p:pic>
      <p:pic>
        <p:nvPicPr>
          <p:cNvPr id="13" name="Grafikk 12">
            <a:extLst>
              <a:ext uri="{FF2B5EF4-FFF2-40B4-BE49-F238E27FC236}">
                <a16:creationId xmlns:a16="http://schemas.microsoft.com/office/drawing/2014/main" id="{9CBF9515-8D94-D108-5709-D7F51FDF4AB6}"/>
              </a:ext>
            </a:extLst>
          </p:cNvPr>
          <p:cNvPicPr>
            <a:picLocks noChangeAspect="1"/>
          </p:cNvPicPr>
          <p:nvPr/>
        </p:nvPicPr>
        <p:blipFill>
          <a:blip r:embed="rId24">
            <a:extLst>
              <a:ext uri="{96DAC541-7B7A-43D3-8B79-37D633B846F1}">
                <asvg:svgBlip xmlns:asvg="http://schemas.microsoft.com/office/drawing/2016/SVG/main" r:embed="rId25"/>
              </a:ext>
            </a:extLst>
          </a:blip>
          <a:stretch>
            <a:fillRect/>
          </a:stretch>
        </p:blipFill>
        <p:spPr>
          <a:xfrm>
            <a:off x="10652375" y="287515"/>
            <a:ext cx="379141" cy="446844"/>
          </a:xfrm>
          <a:prstGeom prst="rect">
            <a:avLst/>
          </a:prstGeom>
        </p:spPr>
      </p:pic>
      <p:pic>
        <p:nvPicPr>
          <p:cNvPr id="14" name="Grafikk 13">
            <a:extLst>
              <a:ext uri="{FF2B5EF4-FFF2-40B4-BE49-F238E27FC236}">
                <a16:creationId xmlns:a16="http://schemas.microsoft.com/office/drawing/2014/main" id="{01954EA1-5B2B-2105-3F24-37295BF8527D}"/>
              </a:ext>
            </a:extLst>
          </p:cNvPr>
          <p:cNvPicPr>
            <a:picLocks noChangeAspect="1"/>
          </p:cNvPicPr>
          <p:nvPr/>
        </p:nvPicPr>
        <p:blipFill>
          <a:blip r:embed="rId26">
            <a:extLst>
              <a:ext uri="{96DAC541-7B7A-43D3-8B79-37D633B846F1}">
                <asvg:svgBlip xmlns:asvg="http://schemas.microsoft.com/office/drawing/2016/SVG/main" r:embed="rId27"/>
              </a:ext>
            </a:extLst>
          </a:blip>
          <a:stretch>
            <a:fillRect/>
          </a:stretch>
        </p:blipFill>
        <p:spPr>
          <a:xfrm>
            <a:off x="12905124" y="-636270"/>
            <a:ext cx="610216" cy="414947"/>
          </a:xfrm>
          <a:prstGeom prst="rect">
            <a:avLst/>
          </a:prstGeom>
        </p:spPr>
      </p:pic>
      <p:sp>
        <p:nvSpPr>
          <p:cNvPr id="15" name="TekstSylinder 14">
            <a:extLst>
              <a:ext uri="{FF2B5EF4-FFF2-40B4-BE49-F238E27FC236}">
                <a16:creationId xmlns:a16="http://schemas.microsoft.com/office/drawing/2014/main" id="{5B203405-85A6-0125-DB35-C2F2826022C2}"/>
              </a:ext>
            </a:extLst>
          </p:cNvPr>
          <p:cNvSpPr txBox="1"/>
          <p:nvPr/>
        </p:nvSpPr>
        <p:spPr>
          <a:xfrm>
            <a:off x="723014" y="1817561"/>
            <a:ext cx="9587699" cy="5078313"/>
          </a:xfrm>
          <a:prstGeom prst="rect">
            <a:avLst/>
          </a:prstGeom>
          <a:noFill/>
        </p:spPr>
        <p:txBody>
          <a:bodyPr wrap="square" rtlCol="0">
            <a:spAutoFit/>
          </a:bodyPr>
          <a:lstStyle/>
          <a:p>
            <a:pPr algn="l"/>
            <a:r>
              <a:rPr lang="nb-NO" b="0" i="0" dirty="0">
                <a:solidFill>
                  <a:srgbClr val="212121"/>
                </a:solidFill>
                <a:effectLst/>
                <a:cs typeface="Times New Roman" panose="02020603050405020304" pitchFamily="18" charset="0"/>
              </a:rPr>
              <a:t>Den nasjonale veileder "Gode helse- og omsorgstjenester til personer med utviklingshemming" beskriver lovkrav og anbefalinger om følgende hovedtemaer: </a:t>
            </a:r>
          </a:p>
          <a:p>
            <a:pPr algn="l"/>
            <a:endParaRPr lang="nb-NO" b="0" i="0" dirty="0">
              <a:solidFill>
                <a:srgbClr val="212121"/>
              </a:solidFill>
              <a:effectLst/>
              <a:cs typeface="Times New Roman" panose="02020603050405020304" pitchFamily="18" charset="0"/>
            </a:endParaRPr>
          </a:p>
          <a:p>
            <a:pPr marL="742950" lvl="1" indent="-285750">
              <a:buFont typeface="Arial" panose="020B0604020202020204" pitchFamily="34" charset="0"/>
              <a:buChar char="•"/>
            </a:pPr>
            <a:r>
              <a:rPr lang="nb-NO" b="0" i="0" dirty="0">
                <a:solidFill>
                  <a:srgbClr val="212121"/>
                </a:solidFill>
                <a:effectLst/>
                <a:cs typeface="Times New Roman" panose="02020603050405020304" pitchFamily="18" charset="0"/>
              </a:rPr>
              <a:t>samarbeid og kompetanse</a:t>
            </a:r>
          </a:p>
          <a:p>
            <a:pPr marL="742950" lvl="1" indent="-285750">
              <a:buFont typeface="Arial" panose="020B0604020202020204" pitchFamily="34" charset="0"/>
              <a:buChar char="•"/>
            </a:pPr>
            <a:r>
              <a:rPr lang="nb-NO" b="0" i="0" dirty="0">
                <a:solidFill>
                  <a:srgbClr val="212121"/>
                </a:solidFill>
                <a:effectLst/>
                <a:cs typeface="Times New Roman" panose="02020603050405020304" pitchFamily="18" charset="0"/>
              </a:rPr>
              <a:t>personsentrerte og individuelt tilrettelagte tjenester</a:t>
            </a:r>
          </a:p>
          <a:p>
            <a:pPr marL="742950" lvl="1" indent="-285750">
              <a:buFont typeface="Arial" panose="020B0604020202020204" pitchFamily="34" charset="0"/>
              <a:buChar char="•"/>
            </a:pPr>
            <a:r>
              <a:rPr lang="nb-NO" b="0" i="0" dirty="0">
                <a:solidFill>
                  <a:srgbClr val="212121"/>
                </a:solidFill>
                <a:effectLst/>
                <a:cs typeface="Times New Roman" panose="02020603050405020304" pitchFamily="18" charset="0"/>
              </a:rPr>
              <a:t>livsfaser og -overganger</a:t>
            </a:r>
          </a:p>
          <a:p>
            <a:pPr marL="742950" lvl="1" indent="-285750">
              <a:buFont typeface="Arial" panose="020B0604020202020204" pitchFamily="34" charset="0"/>
              <a:buChar char="•"/>
            </a:pPr>
            <a:r>
              <a:rPr lang="nb-NO" b="0" i="0" dirty="0">
                <a:solidFill>
                  <a:srgbClr val="212121"/>
                </a:solidFill>
                <a:effectLst/>
                <a:cs typeface="Times New Roman" panose="02020603050405020304" pitchFamily="18" charset="0"/>
              </a:rPr>
              <a:t>habilitering og bistand i hverdagen</a:t>
            </a:r>
          </a:p>
          <a:p>
            <a:pPr marL="742950" lvl="1" indent="-285750">
              <a:buFont typeface="Arial" panose="020B0604020202020204" pitchFamily="34" charset="0"/>
              <a:buChar char="•"/>
            </a:pPr>
            <a:r>
              <a:rPr lang="nb-NO" b="0" i="0" dirty="0">
                <a:solidFill>
                  <a:srgbClr val="212121"/>
                </a:solidFill>
                <a:effectLst/>
                <a:cs typeface="Times New Roman" panose="02020603050405020304" pitchFamily="18" charset="0"/>
              </a:rPr>
              <a:t>helseoppfølging</a:t>
            </a:r>
          </a:p>
          <a:p>
            <a:pPr marL="742950" lvl="1" indent="-285750">
              <a:buFont typeface="Arial" panose="020B0604020202020204" pitchFamily="34" charset="0"/>
              <a:buChar char="•"/>
            </a:pPr>
            <a:r>
              <a:rPr lang="nb-NO" b="0" i="0" dirty="0">
                <a:solidFill>
                  <a:srgbClr val="212121"/>
                </a:solidFill>
                <a:effectLst/>
                <a:cs typeface="Times New Roman" panose="02020603050405020304" pitchFamily="18" charset="0"/>
              </a:rPr>
              <a:t>samarbeid med familie, pårørende og verge</a:t>
            </a:r>
          </a:p>
          <a:p>
            <a:pPr marL="742950" lvl="1" indent="-285750">
              <a:buFont typeface="Arial" panose="020B0604020202020204" pitchFamily="34" charset="0"/>
              <a:buChar char="•"/>
            </a:pPr>
            <a:r>
              <a:rPr lang="nb-NO" b="0" i="0" dirty="0">
                <a:solidFill>
                  <a:srgbClr val="212121"/>
                </a:solidFill>
                <a:effectLst/>
                <a:cs typeface="Times New Roman" panose="02020603050405020304" pitchFamily="18" charset="0"/>
              </a:rPr>
              <a:t>dokumentasjon og taushetsplikt</a:t>
            </a:r>
          </a:p>
          <a:p>
            <a:pPr lvl="1"/>
            <a:endParaRPr lang="nb-NO" b="1" i="0" dirty="0">
              <a:solidFill>
                <a:srgbClr val="212121"/>
              </a:solidFill>
              <a:effectLst/>
              <a:cs typeface="Times New Roman" panose="02020603050405020304" pitchFamily="18" charset="0"/>
            </a:endParaRPr>
          </a:p>
          <a:p>
            <a:pPr algn="l"/>
            <a:r>
              <a:rPr lang="nb-NO" b="0" i="0" dirty="0">
                <a:solidFill>
                  <a:srgbClr val="212121"/>
                </a:solidFill>
                <a:effectLst/>
                <a:cs typeface="Times New Roman" panose="02020603050405020304" pitchFamily="18" charset="0"/>
              </a:rPr>
              <a:t>Veilederen er organisert i korte tekster som beskriver lovkrav og faglige anbefalinger. Når det står «skal» eller «må» i teksten betyr det at kravet enten er lov- eller forskriftsfestet, eller så tydelig faglig forankret at det sjelden vil være forsvarlig ikke å gjøre som beskrevet.</a:t>
            </a:r>
          </a:p>
          <a:p>
            <a:pPr algn="l"/>
            <a:endParaRPr lang="nb-NO" dirty="0">
              <a:solidFill>
                <a:srgbClr val="212121"/>
              </a:solidFill>
              <a:cs typeface="Times New Roman" panose="02020603050405020304" pitchFamily="18" charset="0"/>
            </a:endParaRPr>
          </a:p>
          <a:p>
            <a:pPr algn="l"/>
            <a:r>
              <a:rPr lang="nb-NO" b="0" i="0" dirty="0">
                <a:solidFill>
                  <a:srgbClr val="212121"/>
                </a:solidFill>
                <a:effectLst/>
                <a:cs typeface="Times New Roman" panose="02020603050405020304" pitchFamily="18" charset="0"/>
              </a:rPr>
              <a:t>(Helsedirektoratet, 2021)</a:t>
            </a:r>
          </a:p>
          <a:p>
            <a:pPr algn="l"/>
            <a:endParaRPr lang="nb-NO" b="0" i="0" dirty="0">
              <a:solidFill>
                <a:srgbClr val="212121"/>
              </a:solidFill>
              <a:effectLst/>
              <a:latin typeface="Roboto" panose="02000000000000000000" pitchFamily="2" charset="0"/>
            </a:endParaRPr>
          </a:p>
          <a:p>
            <a:endParaRPr lang="nb-NO" sz="1800" dirty="0">
              <a:effectLst/>
              <a:latin typeface="Aptos" panose="020B0004020202020204" pitchFamily="34" charset="0"/>
              <a:ea typeface="Aptos" panose="020B0004020202020204" pitchFamily="34" charset="0"/>
              <a:cs typeface="Aptos" panose="020B0004020202020204" pitchFamily="34" charset="0"/>
            </a:endParaRPr>
          </a:p>
        </p:txBody>
      </p:sp>
    </p:spTree>
    <p:extLst>
      <p:ext uri="{BB962C8B-B14F-4D97-AF65-F5344CB8AC3E}">
        <p14:creationId xmlns:p14="http://schemas.microsoft.com/office/powerpoint/2010/main" val="9641193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DFD21BA0-6AB8-E910-E556-92EF66B64AE9}"/>
            </a:ext>
          </a:extLst>
        </p:cNvPr>
        <p:cNvGrpSpPr/>
        <p:nvPr/>
      </p:nvGrpSpPr>
      <p:grpSpPr>
        <a:xfrm>
          <a:off x="0" y="0"/>
          <a:ext cx="0" cy="0"/>
          <a:chOff x="0" y="0"/>
          <a:chExt cx="0" cy="0"/>
        </a:xfrm>
      </p:grpSpPr>
      <p:pic>
        <p:nvPicPr>
          <p:cNvPr id="14" name="Grafikk 13">
            <a:extLst>
              <a:ext uri="{FF2B5EF4-FFF2-40B4-BE49-F238E27FC236}">
                <a16:creationId xmlns:a16="http://schemas.microsoft.com/office/drawing/2014/main" id="{63815B30-7C54-8482-65FD-49C0AB01EB8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21292203">
            <a:off x="4356908" y="5866662"/>
            <a:ext cx="7772400" cy="867072"/>
          </a:xfrm>
          <a:prstGeom prst="rect">
            <a:avLst/>
          </a:prstGeom>
        </p:spPr>
      </p:pic>
      <p:sp>
        <p:nvSpPr>
          <p:cNvPr id="3" name="Title 2">
            <a:extLst>
              <a:ext uri="{FF2B5EF4-FFF2-40B4-BE49-F238E27FC236}">
                <a16:creationId xmlns:a16="http://schemas.microsoft.com/office/drawing/2014/main" id="{9CC6455E-B01D-6E7C-F9ED-09B0A4E7D4CF}"/>
              </a:ext>
            </a:extLst>
          </p:cNvPr>
          <p:cNvSpPr>
            <a:spLocks noGrp="1"/>
          </p:cNvSpPr>
          <p:nvPr>
            <p:ph type="title"/>
          </p:nvPr>
        </p:nvSpPr>
        <p:spPr>
          <a:xfrm>
            <a:off x="409878" y="632964"/>
            <a:ext cx="9956866" cy="504129"/>
          </a:xfrm>
        </p:spPr>
        <p:txBody>
          <a:bodyPr/>
          <a:lstStyle/>
          <a:p>
            <a:r>
              <a:rPr lang="nb-NO" sz="2800" dirty="0">
                <a:solidFill>
                  <a:schemeClr val="tx2"/>
                </a:solidFill>
              </a:rPr>
              <a:t>Hva sier den nasjonale veilederen om beslutningstøtte?</a:t>
            </a:r>
            <a:endParaRPr lang="en-NO" sz="2800" dirty="0">
              <a:solidFill>
                <a:schemeClr val="tx2"/>
              </a:solidFill>
            </a:endParaRPr>
          </a:p>
        </p:txBody>
      </p:sp>
      <p:sp>
        <p:nvSpPr>
          <p:cNvPr id="306" name="TekstSylinder 305">
            <a:extLst>
              <a:ext uri="{FF2B5EF4-FFF2-40B4-BE49-F238E27FC236}">
                <a16:creationId xmlns:a16="http://schemas.microsoft.com/office/drawing/2014/main" id="{AD4C1619-668F-B67B-1CDB-F9CD01C735D0}"/>
              </a:ext>
            </a:extLst>
          </p:cNvPr>
          <p:cNvSpPr txBox="1"/>
          <p:nvPr/>
        </p:nvSpPr>
        <p:spPr>
          <a:xfrm>
            <a:off x="409878" y="2946858"/>
            <a:ext cx="5500477" cy="276807"/>
          </a:xfrm>
          <a:prstGeom prst="rect">
            <a:avLst/>
          </a:prstGeom>
        </p:spPr>
        <p:txBody>
          <a:bodyPr wrap="square" lIns="90000" rtlCol="0">
            <a:spAutoFit/>
          </a:bodyPr>
          <a:lstStyle/>
          <a:p>
            <a:pPr lvl="0">
              <a:lnSpc>
                <a:spcPct val="120000"/>
              </a:lnSpc>
              <a:spcAft>
                <a:spcPts val="1200"/>
              </a:spcAft>
            </a:pPr>
            <a:r>
              <a:rPr lang="nb-NO" sz="1100" b="1" dirty="0"/>
              <a:t>.</a:t>
            </a:r>
          </a:p>
        </p:txBody>
      </p:sp>
      <p:sp>
        <p:nvSpPr>
          <p:cNvPr id="571" name="TekstSylinder 570">
            <a:extLst>
              <a:ext uri="{FF2B5EF4-FFF2-40B4-BE49-F238E27FC236}">
                <a16:creationId xmlns:a16="http://schemas.microsoft.com/office/drawing/2014/main" id="{E103DF57-3640-6857-05AE-61C0D162AC8C}"/>
              </a:ext>
            </a:extLst>
          </p:cNvPr>
          <p:cNvSpPr txBox="1"/>
          <p:nvPr/>
        </p:nvSpPr>
        <p:spPr>
          <a:xfrm>
            <a:off x="416869" y="1844239"/>
            <a:ext cx="6181581" cy="584775"/>
          </a:xfrm>
          <a:prstGeom prst="rect">
            <a:avLst/>
          </a:prstGeom>
          <a:noFill/>
        </p:spPr>
        <p:txBody>
          <a:bodyPr wrap="square" lIns="91440" tIns="45720" rIns="91440" bIns="45720" anchor="t">
            <a:spAutoFit/>
          </a:bodyPr>
          <a:lstStyle/>
          <a:p>
            <a:r>
              <a:rPr lang="nb-NO" sz="3200" b="1" dirty="0">
                <a:solidFill>
                  <a:schemeClr val="tx2"/>
                </a:solidFill>
                <a:latin typeface="Arial"/>
                <a:cs typeface="Arial"/>
              </a:rPr>
              <a:t> </a:t>
            </a:r>
          </a:p>
        </p:txBody>
      </p:sp>
      <p:pic>
        <p:nvPicPr>
          <p:cNvPr id="52" name="Bilde 51">
            <a:extLst>
              <a:ext uri="{FF2B5EF4-FFF2-40B4-BE49-F238E27FC236}">
                <a16:creationId xmlns:a16="http://schemas.microsoft.com/office/drawing/2014/main" id="{9B8A1D19-56DD-C9B1-5716-87D292C49261}"/>
              </a:ext>
            </a:extLst>
          </p:cNvPr>
          <p:cNvPicPr>
            <a:picLocks noChangeAspect="1"/>
          </p:cNvPicPr>
          <p:nvPr/>
        </p:nvPicPr>
        <p:blipFill>
          <a:blip r:embed="rId5"/>
          <a:stretch>
            <a:fillRect/>
          </a:stretch>
        </p:blipFill>
        <p:spPr>
          <a:xfrm>
            <a:off x="9250154" y="5873957"/>
            <a:ext cx="2926320" cy="1010100"/>
          </a:xfrm>
          <a:prstGeom prst="rect">
            <a:avLst/>
          </a:prstGeom>
        </p:spPr>
      </p:pic>
      <p:pic>
        <p:nvPicPr>
          <p:cNvPr id="2" name="Grafikk 1">
            <a:extLst>
              <a:ext uri="{FF2B5EF4-FFF2-40B4-BE49-F238E27FC236}">
                <a16:creationId xmlns:a16="http://schemas.microsoft.com/office/drawing/2014/main" id="{EE289762-DEB8-8A97-7A91-9B653CCF245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4158383" y="1626949"/>
            <a:ext cx="366130" cy="268495"/>
          </a:xfrm>
          <a:prstGeom prst="rect">
            <a:avLst/>
          </a:prstGeom>
        </p:spPr>
      </p:pic>
      <p:pic>
        <p:nvPicPr>
          <p:cNvPr id="4" name="Grafikk 3">
            <a:extLst>
              <a:ext uri="{FF2B5EF4-FFF2-40B4-BE49-F238E27FC236}">
                <a16:creationId xmlns:a16="http://schemas.microsoft.com/office/drawing/2014/main" id="{95DA1657-476D-0274-2C4F-36C3C1B3E3DF}"/>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2563430" y="1578132"/>
            <a:ext cx="366130" cy="634625"/>
          </a:xfrm>
          <a:prstGeom prst="rect">
            <a:avLst/>
          </a:prstGeom>
        </p:spPr>
      </p:pic>
      <p:pic>
        <p:nvPicPr>
          <p:cNvPr id="5" name="Grafikk 4">
            <a:extLst>
              <a:ext uri="{FF2B5EF4-FFF2-40B4-BE49-F238E27FC236}">
                <a16:creationId xmlns:a16="http://schemas.microsoft.com/office/drawing/2014/main" id="{89AC1CC9-2CF5-FF59-7FAD-6F7F4B31450D}"/>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3118854" y="1336814"/>
            <a:ext cx="593944" cy="699715"/>
          </a:xfrm>
          <a:prstGeom prst="rect">
            <a:avLst/>
          </a:prstGeom>
        </p:spPr>
      </p:pic>
      <p:pic>
        <p:nvPicPr>
          <p:cNvPr id="6" name="Grafikk 5">
            <a:extLst>
              <a:ext uri="{FF2B5EF4-FFF2-40B4-BE49-F238E27FC236}">
                <a16:creationId xmlns:a16="http://schemas.microsoft.com/office/drawing/2014/main" id="{C9631B08-4516-A6C6-F0D7-5055EE7C38C1}"/>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4000316" y="140722"/>
            <a:ext cx="512582" cy="691579"/>
          </a:xfrm>
          <a:prstGeom prst="rect">
            <a:avLst/>
          </a:prstGeom>
        </p:spPr>
      </p:pic>
      <p:pic>
        <p:nvPicPr>
          <p:cNvPr id="7" name="Grafikk 6">
            <a:extLst>
              <a:ext uri="{FF2B5EF4-FFF2-40B4-BE49-F238E27FC236}">
                <a16:creationId xmlns:a16="http://schemas.microsoft.com/office/drawing/2014/main" id="{A6174361-B768-C9D0-3EBA-BA32B4D1D76D}"/>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3902092" y="1016929"/>
            <a:ext cx="439356" cy="528854"/>
          </a:xfrm>
          <a:prstGeom prst="rect">
            <a:avLst/>
          </a:prstGeom>
        </p:spPr>
      </p:pic>
      <p:pic>
        <p:nvPicPr>
          <p:cNvPr id="8" name="Grafikk 7">
            <a:extLst>
              <a:ext uri="{FF2B5EF4-FFF2-40B4-BE49-F238E27FC236}">
                <a16:creationId xmlns:a16="http://schemas.microsoft.com/office/drawing/2014/main" id="{FA119309-C274-C672-8859-5C046505A84E}"/>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12693580" y="2407831"/>
            <a:ext cx="366130" cy="561399"/>
          </a:xfrm>
          <a:prstGeom prst="rect">
            <a:avLst/>
          </a:prstGeom>
        </p:spPr>
      </p:pic>
      <p:pic>
        <p:nvPicPr>
          <p:cNvPr id="9" name="Grafikk 8">
            <a:extLst>
              <a:ext uri="{FF2B5EF4-FFF2-40B4-BE49-F238E27FC236}">
                <a16:creationId xmlns:a16="http://schemas.microsoft.com/office/drawing/2014/main" id="{606F5053-D66D-FD59-C29D-8FA307D9B2D5}"/>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12541050" y="650799"/>
            <a:ext cx="471901" cy="732260"/>
          </a:xfrm>
          <a:prstGeom prst="rect">
            <a:avLst/>
          </a:prstGeom>
        </p:spPr>
      </p:pic>
      <p:pic>
        <p:nvPicPr>
          <p:cNvPr id="10" name="Grafikk 9">
            <a:extLst>
              <a:ext uri="{FF2B5EF4-FFF2-40B4-BE49-F238E27FC236}">
                <a16:creationId xmlns:a16="http://schemas.microsoft.com/office/drawing/2014/main" id="{9D97950F-21E7-557C-3B6F-F13474067CA6}"/>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13698686" y="2025665"/>
            <a:ext cx="406811" cy="691579"/>
          </a:xfrm>
          <a:prstGeom prst="rect">
            <a:avLst/>
          </a:prstGeom>
        </p:spPr>
      </p:pic>
      <p:pic>
        <p:nvPicPr>
          <p:cNvPr id="11" name="Grafikk 10">
            <a:extLst>
              <a:ext uri="{FF2B5EF4-FFF2-40B4-BE49-F238E27FC236}">
                <a16:creationId xmlns:a16="http://schemas.microsoft.com/office/drawing/2014/main" id="{FB46AEB4-9BD5-AA44-2110-6B6CB76BB4DA}"/>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13254091" y="2603099"/>
            <a:ext cx="178997" cy="170861"/>
          </a:xfrm>
          <a:prstGeom prst="rect">
            <a:avLst/>
          </a:prstGeom>
        </p:spPr>
      </p:pic>
      <p:pic>
        <p:nvPicPr>
          <p:cNvPr id="12" name="Grafikk 11">
            <a:extLst>
              <a:ext uri="{FF2B5EF4-FFF2-40B4-BE49-F238E27FC236}">
                <a16:creationId xmlns:a16="http://schemas.microsoft.com/office/drawing/2014/main" id="{273F0E25-E3F6-7C4B-5AE1-D33854CA63B8}"/>
              </a:ext>
            </a:extLst>
          </p:cNvPr>
          <p:cNvPicPr>
            <a:picLocks noChangeAspect="1"/>
          </p:cNvPicPr>
          <p:nvPr/>
        </p:nvPicPr>
        <p:blipFill>
          <a:blip r:embed="rId24">
            <a:extLst>
              <a:ext uri="{96DAC541-7B7A-43D3-8B79-37D633B846F1}">
                <asvg:svgBlip xmlns:asvg="http://schemas.microsoft.com/office/drawing/2016/SVG/main" r:embed="rId25"/>
              </a:ext>
            </a:extLst>
          </a:blip>
          <a:stretch>
            <a:fillRect/>
          </a:stretch>
        </p:blipFill>
        <p:spPr>
          <a:xfrm>
            <a:off x="13059710" y="316230"/>
            <a:ext cx="455629" cy="536991"/>
          </a:xfrm>
          <a:prstGeom prst="rect">
            <a:avLst/>
          </a:prstGeom>
        </p:spPr>
      </p:pic>
      <p:pic>
        <p:nvPicPr>
          <p:cNvPr id="13" name="Grafikk 12">
            <a:extLst>
              <a:ext uri="{FF2B5EF4-FFF2-40B4-BE49-F238E27FC236}">
                <a16:creationId xmlns:a16="http://schemas.microsoft.com/office/drawing/2014/main" id="{73FA563F-96C3-F59F-A2E7-42BFB717784F}"/>
              </a:ext>
            </a:extLst>
          </p:cNvPr>
          <p:cNvPicPr>
            <a:picLocks noChangeAspect="1"/>
          </p:cNvPicPr>
          <p:nvPr/>
        </p:nvPicPr>
        <p:blipFill>
          <a:blip r:embed="rId26">
            <a:extLst>
              <a:ext uri="{96DAC541-7B7A-43D3-8B79-37D633B846F1}">
                <asvg:svgBlip xmlns:asvg="http://schemas.microsoft.com/office/drawing/2016/SVG/main" r:embed="rId27"/>
              </a:ext>
            </a:extLst>
          </a:blip>
          <a:stretch>
            <a:fillRect/>
          </a:stretch>
        </p:blipFill>
        <p:spPr>
          <a:xfrm>
            <a:off x="12905124" y="-636270"/>
            <a:ext cx="610216" cy="414947"/>
          </a:xfrm>
          <a:prstGeom prst="rect">
            <a:avLst/>
          </a:prstGeom>
        </p:spPr>
      </p:pic>
      <p:pic>
        <p:nvPicPr>
          <p:cNvPr id="15" name="Grafikk 14">
            <a:extLst>
              <a:ext uri="{FF2B5EF4-FFF2-40B4-BE49-F238E27FC236}">
                <a16:creationId xmlns:a16="http://schemas.microsoft.com/office/drawing/2014/main" id="{427BAA64-2855-D04F-ADE0-EA62B3C95B2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1089769">
            <a:off x="5552771" y="6130696"/>
            <a:ext cx="287456" cy="498257"/>
          </a:xfrm>
          <a:prstGeom prst="rect">
            <a:avLst/>
          </a:prstGeom>
        </p:spPr>
      </p:pic>
      <p:pic>
        <p:nvPicPr>
          <p:cNvPr id="16" name="Grafikk 15">
            <a:extLst>
              <a:ext uri="{FF2B5EF4-FFF2-40B4-BE49-F238E27FC236}">
                <a16:creationId xmlns:a16="http://schemas.microsoft.com/office/drawing/2014/main" id="{863C1F6B-9488-9773-5B1B-9A5B46D46B23}"/>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6420110" y="5813244"/>
            <a:ext cx="371821" cy="570126"/>
          </a:xfrm>
          <a:prstGeom prst="rect">
            <a:avLst/>
          </a:prstGeom>
        </p:spPr>
      </p:pic>
      <p:pic>
        <p:nvPicPr>
          <p:cNvPr id="19" name="Grafikk 18">
            <a:extLst>
              <a:ext uri="{FF2B5EF4-FFF2-40B4-BE49-F238E27FC236}">
                <a16:creationId xmlns:a16="http://schemas.microsoft.com/office/drawing/2014/main" id="{2C24A95E-B8E5-B0E6-B53E-936EDEBC088B}"/>
              </a:ext>
            </a:extLst>
          </p:cNvPr>
          <p:cNvPicPr>
            <a:picLocks noChangeAspect="1"/>
          </p:cNvPicPr>
          <p:nvPr/>
        </p:nvPicPr>
        <p:blipFill>
          <a:blip r:embed="rId24">
            <a:extLst>
              <a:ext uri="{96DAC541-7B7A-43D3-8B79-37D633B846F1}">
                <asvg:svgBlip xmlns:asvg="http://schemas.microsoft.com/office/drawing/2016/SVG/main" r:embed="rId25"/>
              </a:ext>
            </a:extLst>
          </a:blip>
          <a:stretch>
            <a:fillRect/>
          </a:stretch>
        </p:blipFill>
        <p:spPr>
          <a:xfrm>
            <a:off x="6977788" y="6164261"/>
            <a:ext cx="371821" cy="438217"/>
          </a:xfrm>
          <a:prstGeom prst="rect">
            <a:avLst/>
          </a:prstGeom>
        </p:spPr>
      </p:pic>
      <p:pic>
        <p:nvPicPr>
          <p:cNvPr id="20" name="Grafikk 19">
            <a:extLst>
              <a:ext uri="{FF2B5EF4-FFF2-40B4-BE49-F238E27FC236}">
                <a16:creationId xmlns:a16="http://schemas.microsoft.com/office/drawing/2014/main" id="{1D8009D6-F7B2-B548-C585-630767DA35B4}"/>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6242234" y="5703096"/>
            <a:ext cx="178997" cy="170861"/>
          </a:xfrm>
          <a:prstGeom prst="rect">
            <a:avLst/>
          </a:prstGeom>
        </p:spPr>
      </p:pic>
      <p:sp>
        <p:nvSpPr>
          <p:cNvPr id="17" name="TekstSylinder 16">
            <a:extLst>
              <a:ext uri="{FF2B5EF4-FFF2-40B4-BE49-F238E27FC236}">
                <a16:creationId xmlns:a16="http://schemas.microsoft.com/office/drawing/2014/main" id="{964C99F5-8607-C6B4-2CCA-E04DDBE4063F}"/>
              </a:ext>
            </a:extLst>
          </p:cNvPr>
          <p:cNvSpPr txBox="1"/>
          <p:nvPr/>
        </p:nvSpPr>
        <p:spPr>
          <a:xfrm>
            <a:off x="421176" y="1535151"/>
            <a:ext cx="10122195" cy="5078313"/>
          </a:xfrm>
          <a:prstGeom prst="rect">
            <a:avLst/>
          </a:prstGeom>
          <a:noFill/>
        </p:spPr>
        <p:txBody>
          <a:bodyPr wrap="square" rtlCol="0">
            <a:spAutoFit/>
          </a:bodyPr>
          <a:lstStyle/>
          <a:p>
            <a:r>
              <a:rPr lang="nb-NO" b="0" i="0" dirty="0">
                <a:solidFill>
                  <a:srgbClr val="212121"/>
                </a:solidFill>
                <a:effectLst/>
              </a:rPr>
              <a:t>Beslutningsstøtte er en sentral del av å yte tjenester til personer med utviklingshemming. </a:t>
            </a:r>
          </a:p>
          <a:p>
            <a:endParaRPr lang="nb-NO" dirty="0">
              <a:solidFill>
                <a:srgbClr val="212121"/>
              </a:solidFill>
            </a:endParaRPr>
          </a:p>
          <a:p>
            <a:r>
              <a:rPr lang="nb-NO" b="0" i="0" dirty="0">
                <a:solidFill>
                  <a:srgbClr val="212121"/>
                </a:solidFill>
                <a:effectLst/>
              </a:rPr>
              <a:t>Helse- og omsorgstjenesten </a:t>
            </a:r>
            <a:r>
              <a:rPr lang="nb-NO" b="0" i="1" dirty="0">
                <a:solidFill>
                  <a:srgbClr val="212121"/>
                </a:solidFill>
                <a:effectLst/>
              </a:rPr>
              <a:t>må</a:t>
            </a:r>
            <a:r>
              <a:rPr lang="nb-NO" b="0" i="0" dirty="0">
                <a:solidFill>
                  <a:srgbClr val="212121"/>
                </a:solidFill>
                <a:effectLst/>
              </a:rPr>
              <a:t> sammen med barnehage og skole, dagtilbud og tilrettelagte arbeidsplasser og andre arenaer tjenestemottakeren beveger seg på, gjennom beslutningsstøtte legge til rette for at tjenestemottakerne får utøve selvbestemmelse og leve mest mulig i tråd med egne ønsker og behov. </a:t>
            </a:r>
          </a:p>
          <a:p>
            <a:endParaRPr lang="nb-NO" dirty="0">
              <a:solidFill>
                <a:srgbClr val="212121"/>
              </a:solidFill>
            </a:endParaRPr>
          </a:p>
          <a:p>
            <a:r>
              <a:rPr lang="nb-NO" b="0" i="0" dirty="0">
                <a:solidFill>
                  <a:srgbClr val="212121"/>
                </a:solidFill>
                <a:effectLst/>
              </a:rPr>
              <a:t>Virksomhetsleder </a:t>
            </a:r>
            <a:r>
              <a:rPr lang="nb-NO" b="0" i="1" dirty="0">
                <a:solidFill>
                  <a:srgbClr val="212121"/>
                </a:solidFill>
                <a:effectLst/>
              </a:rPr>
              <a:t>må</a:t>
            </a:r>
            <a:r>
              <a:rPr lang="nb-NO" b="0" i="0" dirty="0">
                <a:solidFill>
                  <a:srgbClr val="212121"/>
                </a:solidFill>
                <a:effectLst/>
              </a:rPr>
              <a:t> sørge for at tjenesteyterne har kompetanse på å gi beslutningsstøtte.</a:t>
            </a:r>
          </a:p>
          <a:p>
            <a:endParaRPr lang="nb-NO" dirty="0">
              <a:solidFill>
                <a:srgbClr val="212121"/>
              </a:solidFill>
            </a:endParaRPr>
          </a:p>
          <a:p>
            <a:r>
              <a:rPr lang="nb-NO" sz="1800" dirty="0">
                <a:effectLst/>
                <a:ea typeface="Aptos" panose="020B0004020202020204" pitchFamily="34" charset="0"/>
                <a:cs typeface="Aptos" panose="020B0004020202020204" pitchFamily="34" charset="0"/>
              </a:rPr>
              <a:t>Virksomhetsledere </a:t>
            </a:r>
            <a:r>
              <a:rPr lang="nb-NO" sz="1800" i="1" dirty="0">
                <a:effectLst/>
                <a:ea typeface="Aptos" panose="020B0004020202020204" pitchFamily="34" charset="0"/>
                <a:cs typeface="Aptos" panose="020B0004020202020204" pitchFamily="34" charset="0"/>
              </a:rPr>
              <a:t>må</a:t>
            </a:r>
            <a:r>
              <a:rPr lang="nb-NO" sz="1800" dirty="0">
                <a:effectLst/>
                <a:ea typeface="Aptos" panose="020B0004020202020204" pitchFamily="34" charset="0"/>
                <a:cs typeface="Aptos" panose="020B0004020202020204" pitchFamily="34" charset="0"/>
              </a:rPr>
              <a:t> sørge for at beslutningsstøtte blir gitt åpent og etisk forsvarlig. Tjenesteytere skal ikke gripe inn på skjulte måter, ved for eksempel å avlede eller manipulere</a:t>
            </a:r>
            <a:r>
              <a:rPr lang="nb-NO" sz="1800" dirty="0">
                <a:solidFill>
                  <a:srgbClr val="212121"/>
                </a:solidFill>
                <a:effectLst/>
                <a:ea typeface="Aptos" panose="020B0004020202020204" pitchFamily="34" charset="0"/>
                <a:cs typeface="Aptos" panose="020B0004020202020204" pitchFamily="34" charset="0"/>
              </a:rPr>
              <a:t>.</a:t>
            </a:r>
          </a:p>
          <a:p>
            <a:endParaRPr lang="nb-NO" b="0" i="0" dirty="0">
              <a:solidFill>
                <a:srgbClr val="212121"/>
              </a:solidFill>
            </a:endParaRPr>
          </a:p>
          <a:p>
            <a:r>
              <a:rPr lang="nb-NO" sz="1800" dirty="0">
                <a:effectLst/>
                <a:ea typeface="Aptos" panose="020B0004020202020204" pitchFamily="34" charset="0"/>
                <a:cs typeface="Aptos" panose="020B0004020202020204" pitchFamily="34" charset="0"/>
              </a:rPr>
              <a:t>Virksomhetsledere i helse- og omsorgstjenesten </a:t>
            </a:r>
            <a:r>
              <a:rPr lang="nb-NO" sz="1800" i="1" dirty="0">
                <a:effectLst/>
                <a:ea typeface="Aptos" panose="020B0004020202020204" pitchFamily="34" charset="0"/>
                <a:cs typeface="Aptos" panose="020B0004020202020204" pitchFamily="34" charset="0"/>
              </a:rPr>
              <a:t>skal</a:t>
            </a:r>
            <a:r>
              <a:rPr lang="nb-NO" sz="1800" dirty="0">
                <a:effectLst/>
                <a:ea typeface="Aptos" panose="020B0004020202020204" pitchFamily="34" charset="0"/>
                <a:cs typeface="Aptos" panose="020B0004020202020204" pitchFamily="34" charset="0"/>
              </a:rPr>
              <a:t> sørge for at tjenesteytere har grunnleggende kommunikasjonskompetanse. Nødvendige kompetansetiltak og rutiner for opplæring </a:t>
            </a:r>
            <a:r>
              <a:rPr lang="nb-NO" sz="1800" i="1" dirty="0">
                <a:effectLst/>
                <a:ea typeface="Aptos" panose="020B0004020202020204" pitchFamily="34" charset="0"/>
                <a:cs typeface="Aptos" panose="020B0004020202020204" pitchFamily="34" charset="0"/>
              </a:rPr>
              <a:t>må</a:t>
            </a:r>
            <a:r>
              <a:rPr lang="nb-NO" sz="1800" dirty="0">
                <a:effectLst/>
                <a:ea typeface="Aptos" panose="020B0004020202020204" pitchFamily="34" charset="0"/>
                <a:cs typeface="Aptos" panose="020B0004020202020204" pitchFamily="34" charset="0"/>
              </a:rPr>
              <a:t> være på plass. Sentrale kompetanseområder er blant annet: selvbestemmelse, beslutningsstøtte og brukermedvirkning hos personer med utviklingshemming</a:t>
            </a:r>
            <a:endParaRPr lang="nb-NO" b="0" i="0" dirty="0">
              <a:solidFill>
                <a:srgbClr val="212121"/>
              </a:solidFill>
              <a:effectLst/>
            </a:endParaRPr>
          </a:p>
          <a:p>
            <a:endParaRPr lang="nb-NO" dirty="0">
              <a:solidFill>
                <a:srgbClr val="212121"/>
              </a:solidFill>
            </a:endParaRPr>
          </a:p>
          <a:p>
            <a:r>
              <a:rPr lang="nb-NO" b="0" i="0" dirty="0">
                <a:solidFill>
                  <a:srgbClr val="212121"/>
                </a:solidFill>
                <a:effectLst/>
              </a:rPr>
              <a:t> </a:t>
            </a:r>
            <a:r>
              <a:rPr lang="nb-NO" sz="1800" dirty="0">
                <a:effectLst/>
                <a:ea typeface="Aptos" panose="020B0004020202020204" pitchFamily="34" charset="0"/>
                <a:cs typeface="Aptos" panose="020B0004020202020204" pitchFamily="34" charset="0"/>
              </a:rPr>
              <a:t>(Helsedirektoratet, 2021)</a:t>
            </a:r>
            <a:endParaRPr lang="nb-NO" dirty="0"/>
          </a:p>
        </p:txBody>
      </p:sp>
    </p:spTree>
    <p:extLst>
      <p:ext uri="{BB962C8B-B14F-4D97-AF65-F5344CB8AC3E}">
        <p14:creationId xmlns:p14="http://schemas.microsoft.com/office/powerpoint/2010/main" val="3133612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E014F361-2626-6A15-ED64-12CF5D7CBFB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D917B4F-CCA9-A634-F2B6-47F94BDFB88F}"/>
              </a:ext>
            </a:extLst>
          </p:cNvPr>
          <p:cNvSpPr>
            <a:spLocks noGrp="1"/>
          </p:cNvSpPr>
          <p:nvPr>
            <p:ph type="title"/>
          </p:nvPr>
        </p:nvSpPr>
        <p:spPr>
          <a:xfrm>
            <a:off x="564638" y="623439"/>
            <a:ext cx="8685516" cy="913704"/>
          </a:xfrm>
        </p:spPr>
        <p:txBody>
          <a:bodyPr/>
          <a:lstStyle/>
          <a:p>
            <a:r>
              <a:rPr lang="nb-NO" dirty="0">
                <a:solidFill>
                  <a:schemeClr val="tx2"/>
                </a:solidFill>
              </a:rPr>
              <a:t>Rammeverk for beslutningstøtte</a:t>
            </a:r>
          </a:p>
        </p:txBody>
      </p:sp>
      <p:pic>
        <p:nvPicPr>
          <p:cNvPr id="52" name="Bilde 51">
            <a:extLst>
              <a:ext uri="{FF2B5EF4-FFF2-40B4-BE49-F238E27FC236}">
                <a16:creationId xmlns:a16="http://schemas.microsoft.com/office/drawing/2014/main" id="{AC00F15A-22AD-C99B-5C11-400762ED714A}"/>
              </a:ext>
            </a:extLst>
          </p:cNvPr>
          <p:cNvPicPr>
            <a:picLocks noChangeAspect="1"/>
          </p:cNvPicPr>
          <p:nvPr/>
        </p:nvPicPr>
        <p:blipFill>
          <a:blip r:embed="rId3"/>
          <a:stretch>
            <a:fillRect/>
          </a:stretch>
        </p:blipFill>
        <p:spPr>
          <a:xfrm>
            <a:off x="9250154" y="5873957"/>
            <a:ext cx="2926320" cy="1010100"/>
          </a:xfrm>
          <a:prstGeom prst="rect">
            <a:avLst/>
          </a:prstGeom>
        </p:spPr>
      </p:pic>
      <p:pic>
        <p:nvPicPr>
          <p:cNvPr id="2" name="Grafikk 1">
            <a:extLst>
              <a:ext uri="{FF2B5EF4-FFF2-40B4-BE49-F238E27FC236}">
                <a16:creationId xmlns:a16="http://schemas.microsoft.com/office/drawing/2014/main" id="{2BF000E2-2756-32E9-FC30-ED11D0BA090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2492150">
            <a:off x="6827114" y="-236234"/>
            <a:ext cx="7772400" cy="867072"/>
          </a:xfrm>
          <a:prstGeom prst="rect">
            <a:avLst/>
          </a:prstGeom>
        </p:spPr>
      </p:pic>
      <p:pic>
        <p:nvPicPr>
          <p:cNvPr id="4" name="Grafikk 3">
            <a:extLst>
              <a:ext uri="{FF2B5EF4-FFF2-40B4-BE49-F238E27FC236}">
                <a16:creationId xmlns:a16="http://schemas.microsoft.com/office/drawing/2014/main" id="{57C94C31-29FB-9620-4D9F-9C5E39FD72C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1462251" y="1110774"/>
            <a:ext cx="470893" cy="345321"/>
          </a:xfrm>
          <a:prstGeom prst="rect">
            <a:avLst/>
          </a:prstGeom>
        </p:spPr>
      </p:pic>
      <p:pic>
        <p:nvPicPr>
          <p:cNvPr id="5" name="Grafikk 4">
            <a:extLst>
              <a:ext uri="{FF2B5EF4-FFF2-40B4-BE49-F238E27FC236}">
                <a16:creationId xmlns:a16="http://schemas.microsoft.com/office/drawing/2014/main" id="{A830FA9E-0BFB-FE2B-C939-A0DE91E9D694}"/>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2563430" y="1578132"/>
            <a:ext cx="366130" cy="634625"/>
          </a:xfrm>
          <a:prstGeom prst="rect">
            <a:avLst/>
          </a:prstGeom>
        </p:spPr>
      </p:pic>
      <p:pic>
        <p:nvPicPr>
          <p:cNvPr id="6" name="Grafikk 5">
            <a:extLst>
              <a:ext uri="{FF2B5EF4-FFF2-40B4-BE49-F238E27FC236}">
                <a16:creationId xmlns:a16="http://schemas.microsoft.com/office/drawing/2014/main" id="{59B14416-6E62-085C-82E8-C9490AC010DE}"/>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3118854" y="1336814"/>
            <a:ext cx="593944" cy="699715"/>
          </a:xfrm>
          <a:prstGeom prst="rect">
            <a:avLst/>
          </a:prstGeom>
        </p:spPr>
      </p:pic>
      <p:pic>
        <p:nvPicPr>
          <p:cNvPr id="7" name="Grafikk 6">
            <a:extLst>
              <a:ext uri="{FF2B5EF4-FFF2-40B4-BE49-F238E27FC236}">
                <a16:creationId xmlns:a16="http://schemas.microsoft.com/office/drawing/2014/main" id="{9D954548-2488-18B4-9730-AFA2D8F39F87}"/>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1328728" y="389597"/>
            <a:ext cx="298634" cy="402919"/>
          </a:xfrm>
          <a:prstGeom prst="rect">
            <a:avLst/>
          </a:prstGeom>
        </p:spPr>
      </p:pic>
      <p:pic>
        <p:nvPicPr>
          <p:cNvPr id="8" name="Grafikk 7">
            <a:extLst>
              <a:ext uri="{FF2B5EF4-FFF2-40B4-BE49-F238E27FC236}">
                <a16:creationId xmlns:a16="http://schemas.microsoft.com/office/drawing/2014/main" id="{E6A9A69C-E5ED-77D1-8E89-5CD944DA8C1C}"/>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3902092" y="1016929"/>
            <a:ext cx="439356" cy="528854"/>
          </a:xfrm>
          <a:prstGeom prst="rect">
            <a:avLst/>
          </a:prstGeom>
        </p:spPr>
      </p:pic>
      <p:pic>
        <p:nvPicPr>
          <p:cNvPr id="9" name="Grafikk 8">
            <a:extLst>
              <a:ext uri="{FF2B5EF4-FFF2-40B4-BE49-F238E27FC236}">
                <a16:creationId xmlns:a16="http://schemas.microsoft.com/office/drawing/2014/main" id="{DFA0EC6F-41EC-D00E-008F-1950C3DD0F54}"/>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12693580" y="2407831"/>
            <a:ext cx="366130" cy="561399"/>
          </a:xfrm>
          <a:prstGeom prst="rect">
            <a:avLst/>
          </a:prstGeom>
        </p:spPr>
      </p:pic>
      <p:pic>
        <p:nvPicPr>
          <p:cNvPr id="10" name="Grafikk 9">
            <a:extLst>
              <a:ext uri="{FF2B5EF4-FFF2-40B4-BE49-F238E27FC236}">
                <a16:creationId xmlns:a16="http://schemas.microsoft.com/office/drawing/2014/main" id="{E314F69C-3264-D6FF-861D-635C83B7AE14}"/>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12426685" y="-221323"/>
            <a:ext cx="471901" cy="732260"/>
          </a:xfrm>
          <a:prstGeom prst="rect">
            <a:avLst/>
          </a:prstGeom>
        </p:spPr>
      </p:pic>
      <p:pic>
        <p:nvPicPr>
          <p:cNvPr id="11" name="Grafikk 10">
            <a:extLst>
              <a:ext uri="{FF2B5EF4-FFF2-40B4-BE49-F238E27FC236}">
                <a16:creationId xmlns:a16="http://schemas.microsoft.com/office/drawing/2014/main" id="{C40B111C-009F-0CEB-36C4-5CF1BE9E1980}"/>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10037483" y="157351"/>
            <a:ext cx="273230" cy="464491"/>
          </a:xfrm>
          <a:prstGeom prst="rect">
            <a:avLst/>
          </a:prstGeom>
        </p:spPr>
      </p:pic>
      <p:pic>
        <p:nvPicPr>
          <p:cNvPr id="12" name="Grafikk 11">
            <a:extLst>
              <a:ext uri="{FF2B5EF4-FFF2-40B4-BE49-F238E27FC236}">
                <a16:creationId xmlns:a16="http://schemas.microsoft.com/office/drawing/2014/main" id="{B2D7452C-767B-DD21-FB0B-7FAD078A3880}"/>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11714840" y="254329"/>
            <a:ext cx="178997" cy="170861"/>
          </a:xfrm>
          <a:prstGeom prst="rect">
            <a:avLst/>
          </a:prstGeom>
        </p:spPr>
      </p:pic>
      <p:pic>
        <p:nvPicPr>
          <p:cNvPr id="13" name="Grafikk 12">
            <a:extLst>
              <a:ext uri="{FF2B5EF4-FFF2-40B4-BE49-F238E27FC236}">
                <a16:creationId xmlns:a16="http://schemas.microsoft.com/office/drawing/2014/main" id="{C7B21593-6252-AE89-E4F1-771285CF511E}"/>
              </a:ext>
            </a:extLst>
          </p:cNvPr>
          <p:cNvPicPr>
            <a:picLocks noChangeAspect="1"/>
          </p:cNvPicPr>
          <p:nvPr/>
        </p:nvPicPr>
        <p:blipFill>
          <a:blip r:embed="rId24">
            <a:extLst>
              <a:ext uri="{96DAC541-7B7A-43D3-8B79-37D633B846F1}">
                <asvg:svgBlip xmlns:asvg="http://schemas.microsoft.com/office/drawing/2016/SVG/main" r:embed="rId25"/>
              </a:ext>
            </a:extLst>
          </a:blip>
          <a:stretch>
            <a:fillRect/>
          </a:stretch>
        </p:blipFill>
        <p:spPr>
          <a:xfrm>
            <a:off x="10652375" y="287515"/>
            <a:ext cx="379141" cy="446844"/>
          </a:xfrm>
          <a:prstGeom prst="rect">
            <a:avLst/>
          </a:prstGeom>
        </p:spPr>
      </p:pic>
      <p:pic>
        <p:nvPicPr>
          <p:cNvPr id="14" name="Grafikk 13">
            <a:extLst>
              <a:ext uri="{FF2B5EF4-FFF2-40B4-BE49-F238E27FC236}">
                <a16:creationId xmlns:a16="http://schemas.microsoft.com/office/drawing/2014/main" id="{3BEF714F-BEBF-CFC5-8C33-70817E6556E1}"/>
              </a:ext>
            </a:extLst>
          </p:cNvPr>
          <p:cNvPicPr>
            <a:picLocks noChangeAspect="1"/>
          </p:cNvPicPr>
          <p:nvPr/>
        </p:nvPicPr>
        <p:blipFill>
          <a:blip r:embed="rId26">
            <a:extLst>
              <a:ext uri="{96DAC541-7B7A-43D3-8B79-37D633B846F1}">
                <asvg:svgBlip xmlns:asvg="http://schemas.microsoft.com/office/drawing/2016/SVG/main" r:embed="rId27"/>
              </a:ext>
            </a:extLst>
          </a:blip>
          <a:stretch>
            <a:fillRect/>
          </a:stretch>
        </p:blipFill>
        <p:spPr>
          <a:xfrm>
            <a:off x="12905124" y="-636270"/>
            <a:ext cx="610216" cy="414947"/>
          </a:xfrm>
          <a:prstGeom prst="rect">
            <a:avLst/>
          </a:prstGeom>
        </p:spPr>
      </p:pic>
      <p:sp>
        <p:nvSpPr>
          <p:cNvPr id="15" name="TekstSylinder 14">
            <a:extLst>
              <a:ext uri="{FF2B5EF4-FFF2-40B4-BE49-F238E27FC236}">
                <a16:creationId xmlns:a16="http://schemas.microsoft.com/office/drawing/2014/main" id="{E540ABBE-A7D1-7D76-11C2-154CC686DDD5}"/>
              </a:ext>
            </a:extLst>
          </p:cNvPr>
          <p:cNvSpPr txBox="1"/>
          <p:nvPr/>
        </p:nvSpPr>
        <p:spPr>
          <a:xfrm>
            <a:off x="723014" y="1907261"/>
            <a:ext cx="9587699" cy="5186035"/>
          </a:xfrm>
          <a:prstGeom prst="rect">
            <a:avLst/>
          </a:prstGeom>
          <a:noFill/>
        </p:spPr>
        <p:txBody>
          <a:bodyPr wrap="square" rtlCol="0">
            <a:spAutoFit/>
          </a:bodyPr>
          <a:lstStyle/>
          <a:p>
            <a:pPr marL="285750" indent="-285750">
              <a:spcBef>
                <a:spcPts val="750"/>
              </a:spcBef>
              <a:spcAft>
                <a:spcPts val="750"/>
              </a:spcAft>
              <a:buFont typeface="Arial" panose="020B0604020202020204" pitchFamily="34" charset="0"/>
              <a:buChar char="•"/>
            </a:pPr>
            <a:r>
              <a:rPr lang="nb-NO" dirty="0">
                <a:solidFill>
                  <a:srgbClr val="242424"/>
                </a:solidFill>
              </a:rPr>
              <a:t>Rammeverket kan være et verktøy for å oppnå å</a:t>
            </a:r>
            <a:r>
              <a:rPr lang="nb-NO" b="0" i="0" dirty="0">
                <a:solidFill>
                  <a:srgbClr val="242424"/>
                </a:solidFill>
                <a:effectLst/>
              </a:rPr>
              <a:t>pen og etisk beslutningsstøtte som krever systematikk, transparens og dokumentasjon.</a:t>
            </a:r>
          </a:p>
          <a:p>
            <a:pPr marL="285750" indent="-285750" algn="l">
              <a:spcBef>
                <a:spcPts val="750"/>
              </a:spcBef>
              <a:spcAft>
                <a:spcPts val="750"/>
              </a:spcAft>
              <a:buFont typeface="Arial" panose="020B0604020202020204" pitchFamily="34" charset="0"/>
              <a:buChar char="•"/>
            </a:pPr>
            <a:r>
              <a:rPr lang="nb-NO" b="0" i="0" dirty="0">
                <a:solidFill>
                  <a:srgbClr val="242424"/>
                </a:solidFill>
                <a:effectLst/>
              </a:rPr>
              <a:t>Rammeverket støtter små og store avgjørelser med sentrale, sammenhengende elementer.</a:t>
            </a:r>
          </a:p>
          <a:p>
            <a:pPr marL="285750" indent="-285750" algn="l">
              <a:spcBef>
                <a:spcPts val="750"/>
              </a:spcBef>
              <a:spcAft>
                <a:spcPts val="750"/>
              </a:spcAft>
              <a:buFont typeface="Arial" panose="020B0604020202020204" pitchFamily="34" charset="0"/>
              <a:buChar char="•"/>
            </a:pPr>
            <a:r>
              <a:rPr lang="nb-NO" b="0" i="0" dirty="0">
                <a:solidFill>
                  <a:srgbClr val="242424"/>
                </a:solidFill>
                <a:effectLst/>
              </a:rPr>
              <a:t>Tre styrende prinsipper: 1) Forpliktelse, 2) refleksjon og revurdering, 3) ledelse og koordinering.</a:t>
            </a:r>
          </a:p>
          <a:p>
            <a:pPr marL="285750" indent="-285750" algn="l">
              <a:spcBef>
                <a:spcPts val="750"/>
              </a:spcBef>
              <a:spcAft>
                <a:spcPts val="750"/>
              </a:spcAft>
              <a:buFont typeface="Arial" panose="020B0604020202020204" pitchFamily="34" charset="0"/>
              <a:buChar char="•"/>
            </a:pPr>
            <a:r>
              <a:rPr lang="nb-NO" b="0" i="0" dirty="0">
                <a:solidFill>
                  <a:srgbClr val="242424"/>
                </a:solidFill>
                <a:effectLst/>
              </a:rPr>
              <a:t>Modellens trinn sikrer systematikk, definerer beslutninger, og belyser alternativer og konsekvenser.</a:t>
            </a:r>
          </a:p>
          <a:p>
            <a:pPr marL="285750" indent="-285750" algn="l">
              <a:spcBef>
                <a:spcPts val="750"/>
              </a:spcBef>
              <a:spcAft>
                <a:spcPts val="750"/>
              </a:spcAft>
              <a:buFont typeface="Arial" panose="020B0604020202020204" pitchFamily="34" charset="0"/>
              <a:buChar char="•"/>
            </a:pPr>
            <a:r>
              <a:rPr lang="nb-NO" b="0" i="0" dirty="0">
                <a:solidFill>
                  <a:srgbClr val="242424"/>
                </a:solidFill>
                <a:effectLst/>
              </a:rPr>
              <a:t>Personens vilje, preferanser og rettigheter ivaretas gjennom hele prosessen.</a:t>
            </a:r>
          </a:p>
          <a:p>
            <a:pPr marL="285750" indent="-285750" algn="l">
              <a:spcBef>
                <a:spcPts val="750"/>
              </a:spcBef>
              <a:spcAft>
                <a:spcPts val="750"/>
              </a:spcAft>
              <a:buFont typeface="Arial" panose="020B0604020202020204" pitchFamily="34" charset="0"/>
              <a:buChar char="•"/>
            </a:pPr>
            <a:r>
              <a:rPr lang="nb-NO" b="0" i="0" dirty="0">
                <a:solidFill>
                  <a:srgbClr val="242424"/>
                </a:solidFill>
                <a:effectLst/>
              </a:rPr>
              <a:t>Tilpasset informasjon skreddersys til den enkelte person og situasjon.</a:t>
            </a:r>
          </a:p>
          <a:p>
            <a:pPr algn="l" rtl="0" fontAlgn="base">
              <a:spcAft>
                <a:spcPts val="800"/>
              </a:spcAft>
            </a:pPr>
            <a:r>
              <a:rPr lang="nb-NO" sz="1800" b="0" i="0" dirty="0">
                <a:solidFill>
                  <a:srgbClr val="000000"/>
                </a:solidFill>
                <a:effectLst/>
              </a:rPr>
              <a:t> </a:t>
            </a:r>
          </a:p>
          <a:p>
            <a:pPr algn="l" rtl="0" fontAlgn="base">
              <a:lnSpc>
                <a:spcPts val="1323"/>
              </a:lnSpc>
              <a:spcAft>
                <a:spcPts val="800"/>
              </a:spcAft>
            </a:pPr>
            <a:endParaRPr lang="nb-NO" b="0" i="0" dirty="0">
              <a:solidFill>
                <a:srgbClr val="000000"/>
              </a:solidFill>
              <a:effectLst/>
            </a:endParaRPr>
          </a:p>
          <a:p>
            <a:pPr algn="l" rtl="0" fontAlgn="base">
              <a:lnSpc>
                <a:spcPts val="1323"/>
              </a:lnSpc>
              <a:spcAft>
                <a:spcPts val="800"/>
              </a:spcAft>
            </a:pPr>
            <a:endParaRPr lang="nb-NO" b="0" i="0" dirty="0">
              <a:solidFill>
                <a:srgbClr val="000000"/>
              </a:solidFill>
              <a:effectLst/>
            </a:endParaRPr>
          </a:p>
          <a:p>
            <a:endParaRPr lang="nb-NO" sz="1800" dirty="0">
              <a:effectLst/>
              <a:ea typeface="Aptos" panose="020B0004020202020204" pitchFamily="34" charset="0"/>
              <a:cs typeface="Aptos" panose="020B0004020202020204" pitchFamily="34" charset="0"/>
            </a:endParaRPr>
          </a:p>
        </p:txBody>
      </p:sp>
    </p:spTree>
    <p:extLst>
      <p:ext uri="{BB962C8B-B14F-4D97-AF65-F5344CB8AC3E}">
        <p14:creationId xmlns:p14="http://schemas.microsoft.com/office/powerpoint/2010/main" val="3571041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9" name="Grafikk 18">
            <a:extLst>
              <a:ext uri="{FF2B5EF4-FFF2-40B4-BE49-F238E27FC236}">
                <a16:creationId xmlns:a16="http://schemas.microsoft.com/office/drawing/2014/main" id="{4CA45A5A-80B2-15A3-0CB9-85B7BA5AFF6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211580" y="312420"/>
            <a:ext cx="12538516" cy="6801117"/>
          </a:xfrm>
          <a:prstGeom prst="rect">
            <a:avLst/>
          </a:prstGeom>
        </p:spPr>
      </p:pic>
      <p:pic>
        <p:nvPicPr>
          <p:cNvPr id="16" name="Grafikk 15">
            <a:extLst>
              <a:ext uri="{FF2B5EF4-FFF2-40B4-BE49-F238E27FC236}">
                <a16:creationId xmlns:a16="http://schemas.microsoft.com/office/drawing/2014/main" id="{44ADAA51-BB56-EBBD-32EF-1D3C5450D28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00901" y="248281"/>
            <a:ext cx="9800807" cy="6115974"/>
          </a:xfrm>
          <a:prstGeom prst="rect">
            <a:avLst/>
          </a:prstGeom>
        </p:spPr>
      </p:pic>
      <p:sp>
        <p:nvSpPr>
          <p:cNvPr id="3" name="Title 2">
            <a:extLst>
              <a:ext uri="{FF2B5EF4-FFF2-40B4-BE49-F238E27FC236}">
                <a16:creationId xmlns:a16="http://schemas.microsoft.com/office/drawing/2014/main" id="{B8466A82-6CF0-4B5B-17DE-D51CCCBC8899}"/>
              </a:ext>
            </a:extLst>
          </p:cNvPr>
          <p:cNvSpPr>
            <a:spLocks noGrp="1"/>
          </p:cNvSpPr>
          <p:nvPr>
            <p:ph type="title"/>
          </p:nvPr>
        </p:nvSpPr>
        <p:spPr>
          <a:xfrm>
            <a:off x="-3527224" y="-2210542"/>
            <a:ext cx="6288805" cy="1274427"/>
          </a:xfrm>
        </p:spPr>
        <p:txBody>
          <a:bodyPr/>
          <a:lstStyle/>
          <a:p>
            <a:r>
              <a:rPr lang="nb-NO" sz="3600" dirty="0">
                <a:solidFill>
                  <a:schemeClr val="tx2"/>
                </a:solidFill>
                <a:latin typeface="Red Hat Display" panose="02010503040201060303" pitchFamily="2" charset="77"/>
              </a:rPr>
              <a:t>Rammeverk for beslutningsstøtte</a:t>
            </a:r>
            <a:endParaRPr lang="en-NO" sz="3600" dirty="0">
              <a:solidFill>
                <a:schemeClr val="tx2"/>
              </a:solidFill>
              <a:latin typeface="Red Hat Display" panose="02010503040201060303" pitchFamily="2" charset="77"/>
            </a:endParaRPr>
          </a:p>
        </p:txBody>
      </p:sp>
      <p:pic>
        <p:nvPicPr>
          <p:cNvPr id="34" name="Grafikk 33">
            <a:extLst>
              <a:ext uri="{FF2B5EF4-FFF2-40B4-BE49-F238E27FC236}">
                <a16:creationId xmlns:a16="http://schemas.microsoft.com/office/drawing/2014/main" id="{24A946AF-00CE-757B-0D5B-352DAB3ABD84}"/>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4668206" y="2663792"/>
            <a:ext cx="1625310" cy="3302004"/>
          </a:xfrm>
          <a:prstGeom prst="rect">
            <a:avLst/>
          </a:prstGeom>
        </p:spPr>
      </p:pic>
      <p:pic>
        <p:nvPicPr>
          <p:cNvPr id="4" name="Grafikk 3">
            <a:extLst>
              <a:ext uri="{FF2B5EF4-FFF2-40B4-BE49-F238E27FC236}">
                <a16:creationId xmlns:a16="http://schemas.microsoft.com/office/drawing/2014/main" id="{0C1A1049-EF2D-D765-8D5F-332B6C0A33AC}"/>
              </a:ext>
            </a:extLst>
          </p:cNvPr>
          <p:cNvPicPr>
            <a:picLocks noChangeAspect="1"/>
          </p:cNvPicPr>
          <p:nvPr/>
        </p:nvPicPr>
        <p:blipFill>
          <a:blip r:embed="rId9">
            <a:extLst>
              <a:ext uri="{96DAC541-7B7A-43D3-8B79-37D633B846F1}">
                <asvg:svgBlip xmlns:asvg="http://schemas.microsoft.com/office/drawing/2016/SVG/main" r:embed="rId10"/>
              </a:ext>
            </a:extLst>
          </a:blip>
          <a:srcRect/>
          <a:stretch/>
        </p:blipFill>
        <p:spPr>
          <a:xfrm>
            <a:off x="3038012" y="371012"/>
            <a:ext cx="6115975" cy="6115975"/>
          </a:xfrm>
          <a:prstGeom prst="rect">
            <a:avLst/>
          </a:prstGeom>
        </p:spPr>
      </p:pic>
      <p:sp>
        <p:nvSpPr>
          <p:cNvPr id="5" name="TekstSylinder 4">
            <a:extLst>
              <a:ext uri="{FF2B5EF4-FFF2-40B4-BE49-F238E27FC236}">
                <a16:creationId xmlns:a16="http://schemas.microsoft.com/office/drawing/2014/main" id="{7E41242E-0556-6E08-B175-038BFB9C7FB4}"/>
              </a:ext>
            </a:extLst>
          </p:cNvPr>
          <p:cNvSpPr txBox="1"/>
          <p:nvPr/>
        </p:nvSpPr>
        <p:spPr>
          <a:xfrm>
            <a:off x="6001305" y="876482"/>
            <a:ext cx="2006353" cy="954107"/>
          </a:xfrm>
          <a:prstGeom prst="rect">
            <a:avLst/>
          </a:prstGeom>
          <a:noFill/>
        </p:spPr>
        <p:txBody>
          <a:bodyPr wrap="square" rtlCol="0">
            <a:spAutoFit/>
          </a:bodyPr>
          <a:lstStyle/>
          <a:p>
            <a:pPr algn="ctr"/>
            <a:r>
              <a:rPr lang="nb-NO" sz="3200" b="1" dirty="0">
                <a:latin typeface="Arial" panose="020B0604020202020204" pitchFamily="34" charset="0"/>
                <a:cs typeface="Arial" panose="020B0604020202020204" pitchFamily="34" charset="0"/>
              </a:rPr>
              <a:t>1</a:t>
            </a:r>
          </a:p>
          <a:p>
            <a:pPr algn="ctr"/>
            <a:r>
              <a:rPr lang="nb-NO" sz="1100" dirty="0"/>
              <a:t>Kjenne</a:t>
            </a:r>
            <a:br>
              <a:rPr lang="nb-NO" sz="1100" dirty="0"/>
            </a:br>
            <a:r>
              <a:rPr lang="nb-NO" sz="1100" dirty="0"/>
              <a:t>personen</a:t>
            </a:r>
          </a:p>
        </p:txBody>
      </p:sp>
      <p:sp>
        <p:nvSpPr>
          <p:cNvPr id="6" name="TekstSylinder 5">
            <a:extLst>
              <a:ext uri="{FF2B5EF4-FFF2-40B4-BE49-F238E27FC236}">
                <a16:creationId xmlns:a16="http://schemas.microsoft.com/office/drawing/2014/main" id="{44E0F1DA-F450-B230-A9CA-32AD53C628BB}"/>
              </a:ext>
            </a:extLst>
          </p:cNvPr>
          <p:cNvSpPr txBox="1"/>
          <p:nvPr/>
        </p:nvSpPr>
        <p:spPr>
          <a:xfrm>
            <a:off x="7290046" y="2413336"/>
            <a:ext cx="2006353" cy="1092607"/>
          </a:xfrm>
          <a:prstGeom prst="rect">
            <a:avLst/>
          </a:prstGeom>
          <a:noFill/>
        </p:spPr>
        <p:txBody>
          <a:bodyPr wrap="square" rtlCol="0">
            <a:spAutoFit/>
          </a:bodyPr>
          <a:lstStyle/>
          <a:p>
            <a:pPr algn="ctr"/>
            <a:r>
              <a:rPr lang="nb-NO" sz="3200" b="1" dirty="0">
                <a:latin typeface="Arial" panose="020B0604020202020204" pitchFamily="34" charset="0"/>
                <a:cs typeface="Arial" panose="020B0604020202020204" pitchFamily="34" charset="0"/>
              </a:rPr>
              <a:t>2</a:t>
            </a:r>
          </a:p>
          <a:p>
            <a:pPr algn="ctr"/>
            <a:r>
              <a:rPr lang="nb-NO" sz="1100" dirty="0"/>
              <a:t>Definere beslutningen, alternativer og </a:t>
            </a:r>
            <a:br>
              <a:rPr lang="nb-NO" sz="1100" dirty="0"/>
            </a:br>
            <a:r>
              <a:rPr lang="nb-NO" sz="1100" dirty="0"/>
              <a:t>konsekvenser</a:t>
            </a:r>
          </a:p>
        </p:txBody>
      </p:sp>
      <p:sp>
        <p:nvSpPr>
          <p:cNvPr id="7" name="TekstSylinder 6">
            <a:extLst>
              <a:ext uri="{FF2B5EF4-FFF2-40B4-BE49-F238E27FC236}">
                <a16:creationId xmlns:a16="http://schemas.microsoft.com/office/drawing/2014/main" id="{E02A9147-539B-D714-93C1-B143FEAA46D6}"/>
              </a:ext>
            </a:extLst>
          </p:cNvPr>
          <p:cNvSpPr txBox="1"/>
          <p:nvPr/>
        </p:nvSpPr>
        <p:spPr>
          <a:xfrm>
            <a:off x="520394" y="3132906"/>
            <a:ext cx="2367921" cy="523220"/>
          </a:xfrm>
          <a:prstGeom prst="rect">
            <a:avLst/>
          </a:prstGeom>
        </p:spPr>
        <p:txBody>
          <a:bodyPr wrap="square" rtlCol="0">
            <a:spAutoFit/>
          </a:bodyPr>
          <a:lstStyle/>
          <a:p>
            <a:pPr algn="r"/>
            <a:r>
              <a:rPr lang="nb-NO" sz="1400" b="1" spc="200" dirty="0">
                <a:solidFill>
                  <a:schemeClr val="tx2"/>
                </a:solidFill>
                <a:latin typeface="Arial" panose="020B0604020202020204" pitchFamily="34" charset="0"/>
                <a:cs typeface="Arial" panose="020B0604020202020204" pitchFamily="34" charset="0"/>
              </a:rPr>
              <a:t>SKREDDERSYDDE</a:t>
            </a:r>
          </a:p>
          <a:p>
            <a:pPr algn="r"/>
            <a:r>
              <a:rPr lang="nb-NO" sz="1400" b="1" spc="200" dirty="0">
                <a:solidFill>
                  <a:schemeClr val="tx2"/>
                </a:solidFill>
                <a:latin typeface="Arial" panose="020B0604020202020204" pitchFamily="34" charset="0"/>
                <a:cs typeface="Arial" panose="020B0604020202020204" pitchFamily="34" charset="0"/>
              </a:rPr>
              <a:t>STRATEGIER</a:t>
            </a:r>
            <a:endParaRPr lang="nb-NO" sz="800" b="1" spc="200" dirty="0">
              <a:solidFill>
                <a:schemeClr val="tx2"/>
              </a:solidFill>
            </a:endParaRPr>
          </a:p>
        </p:txBody>
      </p:sp>
      <p:sp>
        <p:nvSpPr>
          <p:cNvPr id="8" name="TekstSylinder 7">
            <a:extLst>
              <a:ext uri="{FF2B5EF4-FFF2-40B4-BE49-F238E27FC236}">
                <a16:creationId xmlns:a16="http://schemas.microsoft.com/office/drawing/2014/main" id="{58089A24-D249-A672-AA84-9C6AEFAEB43C}"/>
              </a:ext>
            </a:extLst>
          </p:cNvPr>
          <p:cNvSpPr txBox="1"/>
          <p:nvPr/>
        </p:nvSpPr>
        <p:spPr>
          <a:xfrm>
            <a:off x="6843778" y="4145963"/>
            <a:ext cx="2006353" cy="1092607"/>
          </a:xfrm>
          <a:prstGeom prst="rect">
            <a:avLst/>
          </a:prstGeom>
        </p:spPr>
        <p:txBody>
          <a:bodyPr wrap="square" rtlCol="0">
            <a:spAutoFit/>
          </a:bodyPr>
          <a:lstStyle/>
          <a:p>
            <a:pPr algn="ctr"/>
            <a:r>
              <a:rPr lang="nb-NO" sz="3200" b="1" dirty="0">
                <a:latin typeface="Arial" panose="020B0604020202020204" pitchFamily="34" charset="0"/>
                <a:cs typeface="Arial" panose="020B0604020202020204" pitchFamily="34" charset="0"/>
              </a:rPr>
              <a:t>3</a:t>
            </a:r>
          </a:p>
          <a:p>
            <a:pPr algn="ctr"/>
            <a:r>
              <a:rPr lang="nb-NO" sz="1100" dirty="0"/>
              <a:t>Forstå og anerkjenne personens vilje </a:t>
            </a:r>
            <a:br>
              <a:rPr lang="nb-NO" sz="1100" dirty="0"/>
            </a:br>
            <a:r>
              <a:rPr lang="nb-NO" sz="1100" dirty="0"/>
              <a:t>og preferanser</a:t>
            </a:r>
            <a:endParaRPr lang="nb-NO" sz="1200" dirty="0"/>
          </a:p>
        </p:txBody>
      </p:sp>
      <p:sp>
        <p:nvSpPr>
          <p:cNvPr id="9" name="TekstSylinder 8">
            <a:extLst>
              <a:ext uri="{FF2B5EF4-FFF2-40B4-BE49-F238E27FC236}">
                <a16:creationId xmlns:a16="http://schemas.microsoft.com/office/drawing/2014/main" id="{C7FA325D-0EA7-83CF-B41F-0BAFBDB35208}"/>
              </a:ext>
            </a:extLst>
          </p:cNvPr>
          <p:cNvSpPr txBox="1"/>
          <p:nvPr/>
        </p:nvSpPr>
        <p:spPr>
          <a:xfrm>
            <a:off x="5092823" y="5029442"/>
            <a:ext cx="2006353" cy="1261884"/>
          </a:xfrm>
          <a:prstGeom prst="rect">
            <a:avLst/>
          </a:prstGeom>
        </p:spPr>
        <p:txBody>
          <a:bodyPr wrap="square" rtlCol="0">
            <a:spAutoFit/>
          </a:bodyPr>
          <a:lstStyle/>
          <a:p>
            <a:pPr algn="ctr"/>
            <a:r>
              <a:rPr lang="nb-NO" sz="3200" b="1" dirty="0">
                <a:latin typeface="Arial" panose="020B0604020202020204" pitchFamily="34" charset="0"/>
                <a:cs typeface="Arial" panose="020B0604020202020204" pitchFamily="34" charset="0"/>
              </a:rPr>
              <a:t>4</a:t>
            </a:r>
          </a:p>
          <a:p>
            <a:pPr algn="ctr"/>
            <a:r>
              <a:rPr lang="nb-NO" sz="1100" dirty="0"/>
              <a:t>Ta hensyn til begrensningene og justere beslutningen</a:t>
            </a:r>
          </a:p>
          <a:p>
            <a:pPr algn="ctr"/>
            <a:endParaRPr lang="nb-NO" sz="1100" dirty="0"/>
          </a:p>
        </p:txBody>
      </p:sp>
      <p:sp>
        <p:nvSpPr>
          <p:cNvPr id="10" name="TekstSylinder 9">
            <a:extLst>
              <a:ext uri="{FF2B5EF4-FFF2-40B4-BE49-F238E27FC236}">
                <a16:creationId xmlns:a16="http://schemas.microsoft.com/office/drawing/2014/main" id="{FB72172F-24A9-2DBC-BC1A-85C86C0E4A36}"/>
              </a:ext>
            </a:extLst>
          </p:cNvPr>
          <p:cNvSpPr txBox="1"/>
          <p:nvPr/>
        </p:nvSpPr>
        <p:spPr>
          <a:xfrm>
            <a:off x="2895602" y="2414175"/>
            <a:ext cx="2006353" cy="1261884"/>
          </a:xfrm>
          <a:prstGeom prst="rect">
            <a:avLst/>
          </a:prstGeom>
          <a:noFill/>
        </p:spPr>
        <p:txBody>
          <a:bodyPr wrap="square" rtlCol="0">
            <a:spAutoFit/>
          </a:bodyPr>
          <a:lstStyle/>
          <a:p>
            <a:pPr algn="ctr"/>
            <a:r>
              <a:rPr lang="nb-NO" sz="3200" b="1" dirty="0">
                <a:latin typeface="Arial" panose="020B0604020202020204" pitchFamily="34" charset="0"/>
                <a:cs typeface="Arial" panose="020B0604020202020204" pitchFamily="34" charset="0"/>
              </a:rPr>
              <a:t>6</a:t>
            </a:r>
          </a:p>
          <a:p>
            <a:pPr algn="ctr"/>
            <a:r>
              <a:rPr lang="nb-NO" sz="1100" dirty="0"/>
              <a:t>Ta beslutningen og eventuelle tilleggs-beslutninger</a:t>
            </a:r>
          </a:p>
          <a:p>
            <a:pPr algn="ctr"/>
            <a:endParaRPr lang="nb-NO" sz="1100" dirty="0"/>
          </a:p>
        </p:txBody>
      </p:sp>
      <p:sp>
        <p:nvSpPr>
          <p:cNvPr id="11" name="TekstSylinder 10">
            <a:extLst>
              <a:ext uri="{FF2B5EF4-FFF2-40B4-BE49-F238E27FC236}">
                <a16:creationId xmlns:a16="http://schemas.microsoft.com/office/drawing/2014/main" id="{572A5493-DE97-CF11-E5F3-96D989C98FAB}"/>
              </a:ext>
            </a:extLst>
          </p:cNvPr>
          <p:cNvSpPr txBox="1"/>
          <p:nvPr/>
        </p:nvSpPr>
        <p:spPr>
          <a:xfrm>
            <a:off x="4140260" y="871732"/>
            <a:ext cx="2006353" cy="954107"/>
          </a:xfrm>
          <a:prstGeom prst="rect">
            <a:avLst/>
          </a:prstGeom>
          <a:noFill/>
        </p:spPr>
        <p:txBody>
          <a:bodyPr wrap="square" rtlCol="0">
            <a:spAutoFit/>
          </a:bodyPr>
          <a:lstStyle/>
          <a:p>
            <a:pPr algn="ctr"/>
            <a:r>
              <a:rPr lang="nb-NO" sz="3200" b="1" dirty="0">
                <a:latin typeface="Arial" panose="020B0604020202020204" pitchFamily="34" charset="0"/>
                <a:cs typeface="Arial" panose="020B0604020202020204" pitchFamily="34" charset="0"/>
              </a:rPr>
              <a:t>7</a:t>
            </a:r>
          </a:p>
          <a:p>
            <a:pPr algn="ctr"/>
            <a:r>
              <a:rPr lang="nb-NO" sz="1100" dirty="0"/>
              <a:t>Iverksette</a:t>
            </a:r>
          </a:p>
          <a:p>
            <a:pPr algn="ctr"/>
            <a:r>
              <a:rPr lang="nb-NO" sz="1100" dirty="0"/>
              <a:t>beslutningen</a:t>
            </a:r>
          </a:p>
        </p:txBody>
      </p:sp>
      <p:sp>
        <p:nvSpPr>
          <p:cNvPr id="12" name="TekstSylinder 11">
            <a:extLst>
              <a:ext uri="{FF2B5EF4-FFF2-40B4-BE49-F238E27FC236}">
                <a16:creationId xmlns:a16="http://schemas.microsoft.com/office/drawing/2014/main" id="{F516EA5E-2BEE-64A3-C59D-918607DA5197}"/>
              </a:ext>
            </a:extLst>
          </p:cNvPr>
          <p:cNvSpPr txBox="1"/>
          <p:nvPr/>
        </p:nvSpPr>
        <p:spPr>
          <a:xfrm>
            <a:off x="9296397" y="3132906"/>
            <a:ext cx="2367921" cy="523220"/>
          </a:xfrm>
          <a:prstGeom prst="rect">
            <a:avLst/>
          </a:prstGeom>
        </p:spPr>
        <p:txBody>
          <a:bodyPr wrap="square" rtlCol="0">
            <a:spAutoFit/>
          </a:bodyPr>
          <a:lstStyle/>
          <a:p>
            <a:r>
              <a:rPr lang="nb-NO" sz="1400" b="1" spc="200" dirty="0">
                <a:solidFill>
                  <a:schemeClr val="tx2"/>
                </a:solidFill>
                <a:latin typeface="Arial" panose="020B0604020202020204" pitchFamily="34" charset="0"/>
                <a:cs typeface="Arial" panose="020B0604020202020204" pitchFamily="34" charset="0"/>
              </a:rPr>
              <a:t>SKREDDERSYDDE</a:t>
            </a:r>
          </a:p>
          <a:p>
            <a:r>
              <a:rPr lang="nb-NO" sz="1400" b="1" spc="200" dirty="0">
                <a:solidFill>
                  <a:schemeClr val="tx2"/>
                </a:solidFill>
                <a:latin typeface="Arial" panose="020B0604020202020204" pitchFamily="34" charset="0"/>
                <a:cs typeface="Arial" panose="020B0604020202020204" pitchFamily="34" charset="0"/>
              </a:rPr>
              <a:t>STRATEGIER</a:t>
            </a:r>
            <a:endParaRPr lang="nb-NO" sz="800" spc="200" dirty="0">
              <a:solidFill>
                <a:schemeClr val="tx2"/>
              </a:solidFill>
            </a:endParaRPr>
          </a:p>
        </p:txBody>
      </p:sp>
      <p:sp>
        <p:nvSpPr>
          <p:cNvPr id="13" name="TekstSylinder 12">
            <a:extLst>
              <a:ext uri="{FF2B5EF4-FFF2-40B4-BE49-F238E27FC236}">
                <a16:creationId xmlns:a16="http://schemas.microsoft.com/office/drawing/2014/main" id="{00171EB9-EB50-F1EC-B845-BDE4B6121856}"/>
              </a:ext>
            </a:extLst>
          </p:cNvPr>
          <p:cNvSpPr txBox="1"/>
          <p:nvPr/>
        </p:nvSpPr>
        <p:spPr>
          <a:xfrm>
            <a:off x="4918120" y="2396383"/>
            <a:ext cx="2367921" cy="307777"/>
          </a:xfrm>
          <a:prstGeom prst="rect">
            <a:avLst/>
          </a:prstGeom>
        </p:spPr>
        <p:txBody>
          <a:bodyPr wrap="square" rtlCol="0">
            <a:spAutoFit/>
          </a:bodyPr>
          <a:lstStyle/>
          <a:p>
            <a:pPr algn="ctr"/>
            <a:r>
              <a:rPr lang="nb-NO" sz="1400" b="1" spc="200" dirty="0">
                <a:solidFill>
                  <a:schemeClr val="tx2"/>
                </a:solidFill>
                <a:latin typeface="Arial" panose="020B0604020202020204" pitchFamily="34" charset="0"/>
                <a:cs typeface="Arial" panose="020B0604020202020204" pitchFamily="34" charset="0"/>
              </a:rPr>
              <a:t>PRINSIPPER</a:t>
            </a:r>
            <a:endParaRPr lang="nb-NO" sz="800" spc="200" dirty="0">
              <a:solidFill>
                <a:schemeClr val="tx2"/>
              </a:solidFill>
            </a:endParaRPr>
          </a:p>
        </p:txBody>
      </p:sp>
      <p:sp>
        <p:nvSpPr>
          <p:cNvPr id="14" name="TekstSylinder 13">
            <a:extLst>
              <a:ext uri="{FF2B5EF4-FFF2-40B4-BE49-F238E27FC236}">
                <a16:creationId xmlns:a16="http://schemas.microsoft.com/office/drawing/2014/main" id="{85321AA4-BD11-96A9-6F16-B82D7DA8230E}"/>
              </a:ext>
            </a:extLst>
          </p:cNvPr>
          <p:cNvSpPr txBox="1"/>
          <p:nvPr/>
        </p:nvSpPr>
        <p:spPr>
          <a:xfrm>
            <a:off x="5904842" y="2845341"/>
            <a:ext cx="1868447" cy="938719"/>
          </a:xfrm>
          <a:prstGeom prst="rect">
            <a:avLst/>
          </a:prstGeom>
        </p:spPr>
        <p:txBody>
          <a:bodyPr wrap="square" rtlCol="0">
            <a:spAutoFit/>
          </a:bodyPr>
          <a:lstStyle/>
          <a:p>
            <a:pPr marL="139700" indent="-139700">
              <a:buFont typeface="Arial" panose="020B0604020202020204" pitchFamily="34" charset="0"/>
              <a:buChar char="•"/>
            </a:pPr>
            <a:r>
              <a:rPr lang="nb-NO" sz="1100" dirty="0"/>
              <a:t>Forpliktelse</a:t>
            </a:r>
          </a:p>
          <a:p>
            <a:pPr marL="139700" indent="-139700">
              <a:buFont typeface="Arial" panose="020B0604020202020204" pitchFamily="34" charset="0"/>
              <a:buChar char="•"/>
            </a:pPr>
            <a:r>
              <a:rPr lang="nb-NO" sz="1100" dirty="0"/>
              <a:t>Refleksjon og revurdering</a:t>
            </a:r>
          </a:p>
          <a:p>
            <a:pPr marL="139700" indent="-139700">
              <a:buFont typeface="Arial" panose="020B0604020202020204" pitchFamily="34" charset="0"/>
              <a:buChar char="•"/>
            </a:pPr>
            <a:r>
              <a:rPr lang="nb-NO" sz="1100" dirty="0"/>
              <a:t>Koordinering av prosessen</a:t>
            </a:r>
          </a:p>
        </p:txBody>
      </p:sp>
      <p:sp>
        <p:nvSpPr>
          <p:cNvPr id="17" name="TekstSylinder 16">
            <a:extLst>
              <a:ext uri="{FF2B5EF4-FFF2-40B4-BE49-F238E27FC236}">
                <a16:creationId xmlns:a16="http://schemas.microsoft.com/office/drawing/2014/main" id="{5D222EB3-5663-C350-56F2-57EE525FD39E}"/>
              </a:ext>
            </a:extLst>
          </p:cNvPr>
          <p:cNvSpPr txBox="1"/>
          <p:nvPr/>
        </p:nvSpPr>
        <p:spPr>
          <a:xfrm>
            <a:off x="3349575" y="4138869"/>
            <a:ext cx="2006353" cy="1261884"/>
          </a:xfrm>
          <a:prstGeom prst="rect">
            <a:avLst/>
          </a:prstGeom>
        </p:spPr>
        <p:txBody>
          <a:bodyPr wrap="square" rtlCol="0">
            <a:spAutoFit/>
          </a:bodyPr>
          <a:lstStyle/>
          <a:p>
            <a:pPr algn="ctr"/>
            <a:r>
              <a:rPr lang="nb-NO" sz="3200" b="1" dirty="0">
                <a:latin typeface="Arial" panose="020B0604020202020204" pitchFamily="34" charset="0"/>
                <a:cs typeface="Arial" panose="020B0604020202020204" pitchFamily="34" charset="0"/>
              </a:rPr>
              <a:t>5</a:t>
            </a:r>
          </a:p>
          <a:p>
            <a:pPr algn="ctr"/>
            <a:r>
              <a:rPr lang="nb-NO" sz="1100" dirty="0"/>
              <a:t>Vurdere om noen skal </a:t>
            </a:r>
            <a:br>
              <a:rPr lang="nb-NO" sz="1100" dirty="0"/>
            </a:br>
            <a:r>
              <a:rPr lang="nb-NO" sz="1100" dirty="0"/>
              <a:t>ta beslutningen sammen med eller for personen</a:t>
            </a:r>
          </a:p>
          <a:p>
            <a:pPr algn="ctr"/>
            <a:endParaRPr lang="nb-NO" sz="1100" dirty="0"/>
          </a:p>
        </p:txBody>
      </p:sp>
      <p:grpSp>
        <p:nvGrpSpPr>
          <p:cNvPr id="602" name="Grafikk 3">
            <a:extLst>
              <a:ext uri="{FF2B5EF4-FFF2-40B4-BE49-F238E27FC236}">
                <a16:creationId xmlns:a16="http://schemas.microsoft.com/office/drawing/2014/main" id="{66C91D34-4F12-ADE0-92BB-28E67E6D2BF5}"/>
              </a:ext>
            </a:extLst>
          </p:cNvPr>
          <p:cNvGrpSpPr/>
          <p:nvPr/>
        </p:nvGrpSpPr>
        <p:grpSpPr>
          <a:xfrm>
            <a:off x="-1522479" y="-398644"/>
            <a:ext cx="1264288" cy="1264288"/>
            <a:chOff x="4991100" y="2324100"/>
            <a:chExt cx="2212550" cy="2212550"/>
          </a:xfrm>
        </p:grpSpPr>
        <p:sp>
          <p:nvSpPr>
            <p:cNvPr id="603" name="Friform 602">
              <a:extLst>
                <a:ext uri="{FF2B5EF4-FFF2-40B4-BE49-F238E27FC236}">
                  <a16:creationId xmlns:a16="http://schemas.microsoft.com/office/drawing/2014/main" id="{AC3B180E-20D5-B799-912B-5BBB77899179}"/>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604" name="Friform 603">
              <a:extLst>
                <a:ext uri="{FF2B5EF4-FFF2-40B4-BE49-F238E27FC236}">
                  <a16:creationId xmlns:a16="http://schemas.microsoft.com/office/drawing/2014/main" id="{AA408308-ADDF-CDA7-4A1D-519485B35ED7}"/>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605" name="Friform 604">
              <a:extLst>
                <a:ext uri="{FF2B5EF4-FFF2-40B4-BE49-F238E27FC236}">
                  <a16:creationId xmlns:a16="http://schemas.microsoft.com/office/drawing/2014/main" id="{E2EA4F84-217A-5D9A-4915-320A992C2D2B}"/>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606" name="Friform 605">
              <a:extLst>
                <a:ext uri="{FF2B5EF4-FFF2-40B4-BE49-F238E27FC236}">
                  <a16:creationId xmlns:a16="http://schemas.microsoft.com/office/drawing/2014/main" id="{DC720CDD-F165-2C2D-04E4-8BE900A429A7}"/>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607" name="Friform 606">
              <a:extLst>
                <a:ext uri="{FF2B5EF4-FFF2-40B4-BE49-F238E27FC236}">
                  <a16:creationId xmlns:a16="http://schemas.microsoft.com/office/drawing/2014/main" id="{93F2F42D-A2D0-0AD1-62AD-ACF1007D9FBD}"/>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608" name="Friform 607">
              <a:extLst>
                <a:ext uri="{FF2B5EF4-FFF2-40B4-BE49-F238E27FC236}">
                  <a16:creationId xmlns:a16="http://schemas.microsoft.com/office/drawing/2014/main" id="{4F36DCB9-56D4-9026-D504-7A064594C8EC}"/>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609" name="Friform 608">
              <a:extLst>
                <a:ext uri="{FF2B5EF4-FFF2-40B4-BE49-F238E27FC236}">
                  <a16:creationId xmlns:a16="http://schemas.microsoft.com/office/drawing/2014/main" id="{735AC3D7-1927-FF01-DCA0-267288C6C3CB}"/>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610" name="Friform 609">
              <a:extLst>
                <a:ext uri="{FF2B5EF4-FFF2-40B4-BE49-F238E27FC236}">
                  <a16:creationId xmlns:a16="http://schemas.microsoft.com/office/drawing/2014/main" id="{18110784-2C1A-C0B6-DBB0-6ADCA72A6CBA}"/>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611" name="Friform 610">
              <a:extLst>
                <a:ext uri="{FF2B5EF4-FFF2-40B4-BE49-F238E27FC236}">
                  <a16:creationId xmlns:a16="http://schemas.microsoft.com/office/drawing/2014/main" id="{B225895C-99D6-B424-AD82-8070FD0C5F91}"/>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612" name="Friform 611">
              <a:extLst>
                <a:ext uri="{FF2B5EF4-FFF2-40B4-BE49-F238E27FC236}">
                  <a16:creationId xmlns:a16="http://schemas.microsoft.com/office/drawing/2014/main" id="{A4E27B82-370B-3A63-B984-425D7087F253}"/>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613" name="Friform 612">
              <a:extLst>
                <a:ext uri="{FF2B5EF4-FFF2-40B4-BE49-F238E27FC236}">
                  <a16:creationId xmlns:a16="http://schemas.microsoft.com/office/drawing/2014/main" id="{D73EDD77-9148-685E-25FB-66C72C9274CD}"/>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614" name="Friform 613">
              <a:extLst>
                <a:ext uri="{FF2B5EF4-FFF2-40B4-BE49-F238E27FC236}">
                  <a16:creationId xmlns:a16="http://schemas.microsoft.com/office/drawing/2014/main" id="{0F0943A7-D84B-01AE-4B39-3328B0CCAE52}"/>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615" name="Friform 614">
              <a:extLst>
                <a:ext uri="{FF2B5EF4-FFF2-40B4-BE49-F238E27FC236}">
                  <a16:creationId xmlns:a16="http://schemas.microsoft.com/office/drawing/2014/main" id="{2669C839-E776-2574-89FC-B6D75470DD7C}"/>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616" name="Friform 615">
              <a:extLst>
                <a:ext uri="{FF2B5EF4-FFF2-40B4-BE49-F238E27FC236}">
                  <a16:creationId xmlns:a16="http://schemas.microsoft.com/office/drawing/2014/main" id="{815A4054-1FCF-D833-4996-62D1FDD3ADA3}"/>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617" name="Friform 616">
              <a:extLst>
                <a:ext uri="{FF2B5EF4-FFF2-40B4-BE49-F238E27FC236}">
                  <a16:creationId xmlns:a16="http://schemas.microsoft.com/office/drawing/2014/main" id="{EFC2D50B-8CC4-797B-8395-4B13013C4E9B}"/>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618" name="Friform 617">
              <a:extLst>
                <a:ext uri="{FF2B5EF4-FFF2-40B4-BE49-F238E27FC236}">
                  <a16:creationId xmlns:a16="http://schemas.microsoft.com/office/drawing/2014/main" id="{602F5DE3-144E-C27F-C127-1F1022B09554}"/>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619" name="Friform 618">
              <a:extLst>
                <a:ext uri="{FF2B5EF4-FFF2-40B4-BE49-F238E27FC236}">
                  <a16:creationId xmlns:a16="http://schemas.microsoft.com/office/drawing/2014/main" id="{185F32E9-8CA0-0CEC-EBB0-AB4AE80DDB60}"/>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620" name="Friform 619">
              <a:extLst>
                <a:ext uri="{FF2B5EF4-FFF2-40B4-BE49-F238E27FC236}">
                  <a16:creationId xmlns:a16="http://schemas.microsoft.com/office/drawing/2014/main" id="{4774622F-11EE-0E3D-CA3B-39654585C998}"/>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621" name="Friform 620">
              <a:extLst>
                <a:ext uri="{FF2B5EF4-FFF2-40B4-BE49-F238E27FC236}">
                  <a16:creationId xmlns:a16="http://schemas.microsoft.com/office/drawing/2014/main" id="{C2BFA702-25EE-0877-D53D-ABD282D617A0}"/>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622" name="Friform 621">
              <a:extLst>
                <a:ext uri="{FF2B5EF4-FFF2-40B4-BE49-F238E27FC236}">
                  <a16:creationId xmlns:a16="http://schemas.microsoft.com/office/drawing/2014/main" id="{76D5AFA4-C645-48F4-2AF7-97310CD10A3D}"/>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623" name="Friform 622">
              <a:extLst>
                <a:ext uri="{FF2B5EF4-FFF2-40B4-BE49-F238E27FC236}">
                  <a16:creationId xmlns:a16="http://schemas.microsoft.com/office/drawing/2014/main" id="{1A89BA72-4C13-4352-853E-8ABFA2B8A006}"/>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624" name="Friform 623">
              <a:extLst>
                <a:ext uri="{FF2B5EF4-FFF2-40B4-BE49-F238E27FC236}">
                  <a16:creationId xmlns:a16="http://schemas.microsoft.com/office/drawing/2014/main" id="{BC185A1E-C037-30E1-A43B-CF264C5E4B9C}"/>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625" name="Friform 624">
              <a:extLst>
                <a:ext uri="{FF2B5EF4-FFF2-40B4-BE49-F238E27FC236}">
                  <a16:creationId xmlns:a16="http://schemas.microsoft.com/office/drawing/2014/main" id="{5E3D85A7-2626-D473-8435-6CCA63E30B94}"/>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626" name="Friform 625">
              <a:extLst>
                <a:ext uri="{FF2B5EF4-FFF2-40B4-BE49-F238E27FC236}">
                  <a16:creationId xmlns:a16="http://schemas.microsoft.com/office/drawing/2014/main" id="{FDE7AB0A-E247-5EE3-2DAE-F86AE54F645F}"/>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627" name="Friform 626">
              <a:extLst>
                <a:ext uri="{FF2B5EF4-FFF2-40B4-BE49-F238E27FC236}">
                  <a16:creationId xmlns:a16="http://schemas.microsoft.com/office/drawing/2014/main" id="{4F680919-AFCF-FF58-8BB0-A406129643CC}"/>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628" name="Friform 627">
              <a:extLst>
                <a:ext uri="{FF2B5EF4-FFF2-40B4-BE49-F238E27FC236}">
                  <a16:creationId xmlns:a16="http://schemas.microsoft.com/office/drawing/2014/main" id="{8281F103-660D-293F-A018-343FDEDD337C}"/>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629" name="Friform 628">
              <a:extLst>
                <a:ext uri="{FF2B5EF4-FFF2-40B4-BE49-F238E27FC236}">
                  <a16:creationId xmlns:a16="http://schemas.microsoft.com/office/drawing/2014/main" id="{4B935AFD-C0B9-FEA2-5296-821404DAD03C}"/>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630" name="Friform 629">
              <a:extLst>
                <a:ext uri="{FF2B5EF4-FFF2-40B4-BE49-F238E27FC236}">
                  <a16:creationId xmlns:a16="http://schemas.microsoft.com/office/drawing/2014/main" id="{20E2EC24-4B38-25B3-CE91-5FB3E538EB81}"/>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631" name="Friform 630">
              <a:extLst>
                <a:ext uri="{FF2B5EF4-FFF2-40B4-BE49-F238E27FC236}">
                  <a16:creationId xmlns:a16="http://schemas.microsoft.com/office/drawing/2014/main" id="{707624C1-38C8-B74B-BB1D-BD007753B96B}"/>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632" name="Friform 631">
              <a:extLst>
                <a:ext uri="{FF2B5EF4-FFF2-40B4-BE49-F238E27FC236}">
                  <a16:creationId xmlns:a16="http://schemas.microsoft.com/office/drawing/2014/main" id="{B327A294-1881-67E6-ACB2-F010CDD231BB}"/>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633" name="Friform 632">
              <a:extLst>
                <a:ext uri="{FF2B5EF4-FFF2-40B4-BE49-F238E27FC236}">
                  <a16:creationId xmlns:a16="http://schemas.microsoft.com/office/drawing/2014/main" id="{FA9FE400-9D60-E350-AE53-783C1BD6B224}"/>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634" name="Friform 633">
              <a:extLst>
                <a:ext uri="{FF2B5EF4-FFF2-40B4-BE49-F238E27FC236}">
                  <a16:creationId xmlns:a16="http://schemas.microsoft.com/office/drawing/2014/main" id="{60A9ADD5-0650-94EA-A388-628CCB44CCC0}"/>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635" name="Friform 634">
              <a:extLst>
                <a:ext uri="{FF2B5EF4-FFF2-40B4-BE49-F238E27FC236}">
                  <a16:creationId xmlns:a16="http://schemas.microsoft.com/office/drawing/2014/main" id="{9A4D4E13-7813-8C14-0A8C-2607A84DF520}"/>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636" name="Friform 635">
              <a:extLst>
                <a:ext uri="{FF2B5EF4-FFF2-40B4-BE49-F238E27FC236}">
                  <a16:creationId xmlns:a16="http://schemas.microsoft.com/office/drawing/2014/main" id="{6691ECF0-7919-2F42-B9B8-2A9E1709711F}"/>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637" name="Friform 636">
              <a:extLst>
                <a:ext uri="{FF2B5EF4-FFF2-40B4-BE49-F238E27FC236}">
                  <a16:creationId xmlns:a16="http://schemas.microsoft.com/office/drawing/2014/main" id="{04F24573-4163-88CD-138A-63E618922932}"/>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638" name="Friform 637">
              <a:extLst>
                <a:ext uri="{FF2B5EF4-FFF2-40B4-BE49-F238E27FC236}">
                  <a16:creationId xmlns:a16="http://schemas.microsoft.com/office/drawing/2014/main" id="{4F682235-1242-506B-2993-7A5AE262947F}"/>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639" name="Friform 638">
              <a:extLst>
                <a:ext uri="{FF2B5EF4-FFF2-40B4-BE49-F238E27FC236}">
                  <a16:creationId xmlns:a16="http://schemas.microsoft.com/office/drawing/2014/main" id="{565D1097-397C-C15E-0868-40EF8698FE7F}"/>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640" name="Friform 639">
              <a:extLst>
                <a:ext uri="{FF2B5EF4-FFF2-40B4-BE49-F238E27FC236}">
                  <a16:creationId xmlns:a16="http://schemas.microsoft.com/office/drawing/2014/main" id="{412C9E9C-F32A-62B3-D57C-3357C27A7458}"/>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641" name="Friform 640">
              <a:extLst>
                <a:ext uri="{FF2B5EF4-FFF2-40B4-BE49-F238E27FC236}">
                  <a16:creationId xmlns:a16="http://schemas.microsoft.com/office/drawing/2014/main" id="{2EDCF3BF-41B8-659A-F6E1-6CE08C87B0ED}"/>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642" name="Friform 641">
              <a:extLst>
                <a:ext uri="{FF2B5EF4-FFF2-40B4-BE49-F238E27FC236}">
                  <a16:creationId xmlns:a16="http://schemas.microsoft.com/office/drawing/2014/main" id="{A021F0E5-CF13-D85A-A640-10B99F08B7E7}"/>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643" name="Friform 642">
              <a:extLst>
                <a:ext uri="{FF2B5EF4-FFF2-40B4-BE49-F238E27FC236}">
                  <a16:creationId xmlns:a16="http://schemas.microsoft.com/office/drawing/2014/main" id="{A9767CB5-23D8-19EB-85C5-61707B2B60EA}"/>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644" name="Friform 643">
              <a:extLst>
                <a:ext uri="{FF2B5EF4-FFF2-40B4-BE49-F238E27FC236}">
                  <a16:creationId xmlns:a16="http://schemas.microsoft.com/office/drawing/2014/main" id="{D892C76E-6AC6-0387-AC49-05AEC5CB8F00}"/>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645" name="Friform 644">
              <a:extLst>
                <a:ext uri="{FF2B5EF4-FFF2-40B4-BE49-F238E27FC236}">
                  <a16:creationId xmlns:a16="http://schemas.microsoft.com/office/drawing/2014/main" id="{4DFB3163-BE67-9968-FBC8-71780C5D7AF5}"/>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646" name="Friform 645">
              <a:extLst>
                <a:ext uri="{FF2B5EF4-FFF2-40B4-BE49-F238E27FC236}">
                  <a16:creationId xmlns:a16="http://schemas.microsoft.com/office/drawing/2014/main" id="{12C28C80-EA27-1164-8725-A8A3757DAE47}"/>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647" name="Friform 646">
              <a:extLst>
                <a:ext uri="{FF2B5EF4-FFF2-40B4-BE49-F238E27FC236}">
                  <a16:creationId xmlns:a16="http://schemas.microsoft.com/office/drawing/2014/main" id="{51224A2E-C5AC-7D51-C869-3A71154A940E}"/>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648" name="Friform 647">
              <a:extLst>
                <a:ext uri="{FF2B5EF4-FFF2-40B4-BE49-F238E27FC236}">
                  <a16:creationId xmlns:a16="http://schemas.microsoft.com/office/drawing/2014/main" id="{88ACE7BA-B6F0-9959-3944-D7EA244351D2}"/>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649" name="Friform 648">
              <a:extLst>
                <a:ext uri="{FF2B5EF4-FFF2-40B4-BE49-F238E27FC236}">
                  <a16:creationId xmlns:a16="http://schemas.microsoft.com/office/drawing/2014/main" id="{24E8E415-888F-D17E-9177-ACB41596F8EE}"/>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650" name="Friform 649">
              <a:extLst>
                <a:ext uri="{FF2B5EF4-FFF2-40B4-BE49-F238E27FC236}">
                  <a16:creationId xmlns:a16="http://schemas.microsoft.com/office/drawing/2014/main" id="{2B8D020A-7015-F481-3DB6-7D7F1C3AFDFA}"/>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651" name="Friform 650">
              <a:extLst>
                <a:ext uri="{FF2B5EF4-FFF2-40B4-BE49-F238E27FC236}">
                  <a16:creationId xmlns:a16="http://schemas.microsoft.com/office/drawing/2014/main" id="{58F61A95-E4FB-789F-E942-F5FF774E8EFA}"/>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652" name="Friform 651">
              <a:extLst>
                <a:ext uri="{FF2B5EF4-FFF2-40B4-BE49-F238E27FC236}">
                  <a16:creationId xmlns:a16="http://schemas.microsoft.com/office/drawing/2014/main" id="{DA61B685-4FD8-D4BE-C956-750AC392B835}"/>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653" name="Friform 652">
              <a:extLst>
                <a:ext uri="{FF2B5EF4-FFF2-40B4-BE49-F238E27FC236}">
                  <a16:creationId xmlns:a16="http://schemas.microsoft.com/office/drawing/2014/main" id="{20BD5E9B-589B-CD0E-826A-6D9E55E5AC4C}"/>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654" name="Friform 653">
              <a:extLst>
                <a:ext uri="{FF2B5EF4-FFF2-40B4-BE49-F238E27FC236}">
                  <a16:creationId xmlns:a16="http://schemas.microsoft.com/office/drawing/2014/main" id="{4A30C2A3-5370-26D8-D261-6BECE73D45AF}"/>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655" name="Friform 654">
              <a:extLst>
                <a:ext uri="{FF2B5EF4-FFF2-40B4-BE49-F238E27FC236}">
                  <a16:creationId xmlns:a16="http://schemas.microsoft.com/office/drawing/2014/main" id="{AEEB77D3-5717-0CE2-7D8A-3538C14A8BC4}"/>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656" name="Friform 655">
              <a:extLst>
                <a:ext uri="{FF2B5EF4-FFF2-40B4-BE49-F238E27FC236}">
                  <a16:creationId xmlns:a16="http://schemas.microsoft.com/office/drawing/2014/main" id="{03A9352B-D598-8CF3-7705-8111EF8623A1}"/>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657" name="Friform 656">
              <a:extLst>
                <a:ext uri="{FF2B5EF4-FFF2-40B4-BE49-F238E27FC236}">
                  <a16:creationId xmlns:a16="http://schemas.microsoft.com/office/drawing/2014/main" id="{3A39F221-E8C5-23E1-887F-0124930B544D}"/>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658" name="Friform 657">
              <a:extLst>
                <a:ext uri="{FF2B5EF4-FFF2-40B4-BE49-F238E27FC236}">
                  <a16:creationId xmlns:a16="http://schemas.microsoft.com/office/drawing/2014/main" id="{05425A8E-CEE2-9697-7A54-F1A58326CC3C}"/>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659" name="Friform 658">
              <a:extLst>
                <a:ext uri="{FF2B5EF4-FFF2-40B4-BE49-F238E27FC236}">
                  <a16:creationId xmlns:a16="http://schemas.microsoft.com/office/drawing/2014/main" id="{437FC534-D61F-72D9-D145-E7286494F94D}"/>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660" name="Friform 659">
              <a:extLst>
                <a:ext uri="{FF2B5EF4-FFF2-40B4-BE49-F238E27FC236}">
                  <a16:creationId xmlns:a16="http://schemas.microsoft.com/office/drawing/2014/main" id="{24118055-961F-3E3E-723E-C98B4BA2ACBD}"/>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661" name="Friform 660">
              <a:extLst>
                <a:ext uri="{FF2B5EF4-FFF2-40B4-BE49-F238E27FC236}">
                  <a16:creationId xmlns:a16="http://schemas.microsoft.com/office/drawing/2014/main" id="{EB0A3206-8218-BA12-99B7-16241B5FCB42}"/>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662" name="Friform 661">
              <a:extLst>
                <a:ext uri="{FF2B5EF4-FFF2-40B4-BE49-F238E27FC236}">
                  <a16:creationId xmlns:a16="http://schemas.microsoft.com/office/drawing/2014/main" id="{1D3DE47B-B195-0404-EDB6-67BC176A832B}"/>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663" name="Friform 662">
              <a:extLst>
                <a:ext uri="{FF2B5EF4-FFF2-40B4-BE49-F238E27FC236}">
                  <a16:creationId xmlns:a16="http://schemas.microsoft.com/office/drawing/2014/main" id="{50B4AE37-984E-6700-7A36-6F0361BCB904}"/>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664" name="Friform 663">
              <a:extLst>
                <a:ext uri="{FF2B5EF4-FFF2-40B4-BE49-F238E27FC236}">
                  <a16:creationId xmlns:a16="http://schemas.microsoft.com/office/drawing/2014/main" id="{F0E0E210-25EC-CFD6-54A9-48E81ECCA185}"/>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665" name="Friform 664">
              <a:extLst>
                <a:ext uri="{FF2B5EF4-FFF2-40B4-BE49-F238E27FC236}">
                  <a16:creationId xmlns:a16="http://schemas.microsoft.com/office/drawing/2014/main" id="{68348DFA-1436-6A0B-7740-2BA33CB621AB}"/>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666" name="Friform 665">
              <a:extLst>
                <a:ext uri="{FF2B5EF4-FFF2-40B4-BE49-F238E27FC236}">
                  <a16:creationId xmlns:a16="http://schemas.microsoft.com/office/drawing/2014/main" id="{1C6CDBDA-6CD3-5994-1B7B-FA16DEBC5C5A}"/>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667" name="Friform 666">
              <a:extLst>
                <a:ext uri="{FF2B5EF4-FFF2-40B4-BE49-F238E27FC236}">
                  <a16:creationId xmlns:a16="http://schemas.microsoft.com/office/drawing/2014/main" id="{E0AE5475-BDA5-D80C-7A13-B3EF3551DD1E}"/>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668" name="Friform 667">
              <a:extLst>
                <a:ext uri="{FF2B5EF4-FFF2-40B4-BE49-F238E27FC236}">
                  <a16:creationId xmlns:a16="http://schemas.microsoft.com/office/drawing/2014/main" id="{61FC2C74-B90A-0C53-6D88-CE39C04F9F37}"/>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669" name="Friform 668">
              <a:extLst>
                <a:ext uri="{FF2B5EF4-FFF2-40B4-BE49-F238E27FC236}">
                  <a16:creationId xmlns:a16="http://schemas.microsoft.com/office/drawing/2014/main" id="{873C9909-94C6-84D6-1DED-EC9D0B0E47EA}"/>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670" name="Friform 669">
              <a:extLst>
                <a:ext uri="{FF2B5EF4-FFF2-40B4-BE49-F238E27FC236}">
                  <a16:creationId xmlns:a16="http://schemas.microsoft.com/office/drawing/2014/main" id="{DF0C969C-89A1-C72F-F496-E94DC3E7A251}"/>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671" name="Friform 670">
              <a:extLst>
                <a:ext uri="{FF2B5EF4-FFF2-40B4-BE49-F238E27FC236}">
                  <a16:creationId xmlns:a16="http://schemas.microsoft.com/office/drawing/2014/main" id="{ACF5DA98-DF42-9AF3-0965-B02FA4AEB318}"/>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672" name="Friform 671">
              <a:extLst>
                <a:ext uri="{FF2B5EF4-FFF2-40B4-BE49-F238E27FC236}">
                  <a16:creationId xmlns:a16="http://schemas.microsoft.com/office/drawing/2014/main" id="{9B9BC3C1-72D1-CF58-16F5-2DB9B4EFD048}"/>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673" name="Friform 672">
              <a:extLst>
                <a:ext uri="{FF2B5EF4-FFF2-40B4-BE49-F238E27FC236}">
                  <a16:creationId xmlns:a16="http://schemas.microsoft.com/office/drawing/2014/main" id="{B319939D-2886-9D6C-675A-BFBC87A1B8AF}"/>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674" name="Friform 673">
              <a:extLst>
                <a:ext uri="{FF2B5EF4-FFF2-40B4-BE49-F238E27FC236}">
                  <a16:creationId xmlns:a16="http://schemas.microsoft.com/office/drawing/2014/main" id="{DA322E82-D127-928B-E736-0458F6A86FA5}"/>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675" name="Friform 674">
              <a:extLst>
                <a:ext uri="{FF2B5EF4-FFF2-40B4-BE49-F238E27FC236}">
                  <a16:creationId xmlns:a16="http://schemas.microsoft.com/office/drawing/2014/main" id="{79108A9B-4F9D-27A4-722A-019C4CA1A0D1}"/>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676" name="Friform 675">
              <a:extLst>
                <a:ext uri="{FF2B5EF4-FFF2-40B4-BE49-F238E27FC236}">
                  <a16:creationId xmlns:a16="http://schemas.microsoft.com/office/drawing/2014/main" id="{FF218E29-1000-8127-0819-9F67CD92EA67}"/>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677" name="Friform 676">
              <a:extLst>
                <a:ext uri="{FF2B5EF4-FFF2-40B4-BE49-F238E27FC236}">
                  <a16:creationId xmlns:a16="http://schemas.microsoft.com/office/drawing/2014/main" id="{080DC758-625E-5188-B9E9-717043515A71}"/>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678" name="Friform 677">
              <a:extLst>
                <a:ext uri="{FF2B5EF4-FFF2-40B4-BE49-F238E27FC236}">
                  <a16:creationId xmlns:a16="http://schemas.microsoft.com/office/drawing/2014/main" id="{07E7C206-FC56-46D8-1B01-31A8A00BF789}"/>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679" name="Friform 678">
              <a:extLst>
                <a:ext uri="{FF2B5EF4-FFF2-40B4-BE49-F238E27FC236}">
                  <a16:creationId xmlns:a16="http://schemas.microsoft.com/office/drawing/2014/main" id="{432D34D4-983B-628A-6A9B-0EC8BE1904AE}"/>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680" name="Friform 679">
              <a:extLst>
                <a:ext uri="{FF2B5EF4-FFF2-40B4-BE49-F238E27FC236}">
                  <a16:creationId xmlns:a16="http://schemas.microsoft.com/office/drawing/2014/main" id="{94293C52-2E80-8215-133E-CB6AA920FC3C}"/>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681" name="Friform 680">
              <a:extLst>
                <a:ext uri="{FF2B5EF4-FFF2-40B4-BE49-F238E27FC236}">
                  <a16:creationId xmlns:a16="http://schemas.microsoft.com/office/drawing/2014/main" id="{F7BEB713-0606-5A94-C6D8-F0BF35DDF01E}"/>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682" name="Friform 681">
              <a:extLst>
                <a:ext uri="{FF2B5EF4-FFF2-40B4-BE49-F238E27FC236}">
                  <a16:creationId xmlns:a16="http://schemas.microsoft.com/office/drawing/2014/main" id="{72DFB4C8-D32A-2EDB-5FA2-174638BC78C7}"/>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683" name="Friform 682">
              <a:extLst>
                <a:ext uri="{FF2B5EF4-FFF2-40B4-BE49-F238E27FC236}">
                  <a16:creationId xmlns:a16="http://schemas.microsoft.com/office/drawing/2014/main" id="{BED48D74-B510-398F-121E-7DB3BD14A523}"/>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684" name="Friform 683">
              <a:extLst>
                <a:ext uri="{FF2B5EF4-FFF2-40B4-BE49-F238E27FC236}">
                  <a16:creationId xmlns:a16="http://schemas.microsoft.com/office/drawing/2014/main" id="{4E2A251B-609F-85CD-4699-7E62969CCA24}"/>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685" name="Friform 684">
              <a:extLst>
                <a:ext uri="{FF2B5EF4-FFF2-40B4-BE49-F238E27FC236}">
                  <a16:creationId xmlns:a16="http://schemas.microsoft.com/office/drawing/2014/main" id="{27239242-C060-E8EA-FA98-ADDC004DF777}"/>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686" name="Friform 685">
              <a:extLst>
                <a:ext uri="{FF2B5EF4-FFF2-40B4-BE49-F238E27FC236}">
                  <a16:creationId xmlns:a16="http://schemas.microsoft.com/office/drawing/2014/main" id="{38C43197-8167-B467-8E88-09F99F881CBB}"/>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687" name="Friform 686">
              <a:extLst>
                <a:ext uri="{FF2B5EF4-FFF2-40B4-BE49-F238E27FC236}">
                  <a16:creationId xmlns:a16="http://schemas.microsoft.com/office/drawing/2014/main" id="{A58360E4-52DA-19BC-8F20-92165CDEA1D7}"/>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688" name="Friform 687">
              <a:extLst>
                <a:ext uri="{FF2B5EF4-FFF2-40B4-BE49-F238E27FC236}">
                  <a16:creationId xmlns:a16="http://schemas.microsoft.com/office/drawing/2014/main" id="{CE1BD35F-8614-7CA0-1DD6-E1BDC9283654}"/>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689" name="Friform 688">
              <a:extLst>
                <a:ext uri="{FF2B5EF4-FFF2-40B4-BE49-F238E27FC236}">
                  <a16:creationId xmlns:a16="http://schemas.microsoft.com/office/drawing/2014/main" id="{79924BAE-D424-01BD-1AAC-0AD8A67CD59E}"/>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690" name="Friform 689">
              <a:extLst>
                <a:ext uri="{FF2B5EF4-FFF2-40B4-BE49-F238E27FC236}">
                  <a16:creationId xmlns:a16="http://schemas.microsoft.com/office/drawing/2014/main" id="{44A06085-57EE-8288-4138-9E7264A41B02}"/>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691" name="Friform 690">
              <a:extLst>
                <a:ext uri="{FF2B5EF4-FFF2-40B4-BE49-F238E27FC236}">
                  <a16:creationId xmlns:a16="http://schemas.microsoft.com/office/drawing/2014/main" id="{09167DC5-3489-D355-7A90-9B66046F9C34}"/>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692" name="Friform 691">
              <a:extLst>
                <a:ext uri="{FF2B5EF4-FFF2-40B4-BE49-F238E27FC236}">
                  <a16:creationId xmlns:a16="http://schemas.microsoft.com/office/drawing/2014/main" id="{727986CE-8515-5FCA-904F-28A3848E430E}"/>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693" name="Friform 692">
              <a:extLst>
                <a:ext uri="{FF2B5EF4-FFF2-40B4-BE49-F238E27FC236}">
                  <a16:creationId xmlns:a16="http://schemas.microsoft.com/office/drawing/2014/main" id="{B13B28CA-A12E-F59B-3650-C14D36C872B3}"/>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694" name="Friform 693">
              <a:extLst>
                <a:ext uri="{FF2B5EF4-FFF2-40B4-BE49-F238E27FC236}">
                  <a16:creationId xmlns:a16="http://schemas.microsoft.com/office/drawing/2014/main" id="{E4BEAEDF-844C-DFFF-BC20-5C4CC7DEF54C}"/>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695" name="Friform 694">
              <a:extLst>
                <a:ext uri="{FF2B5EF4-FFF2-40B4-BE49-F238E27FC236}">
                  <a16:creationId xmlns:a16="http://schemas.microsoft.com/office/drawing/2014/main" id="{01766A29-D624-3E65-E71A-09E813E7B979}"/>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696" name="Friform 695">
              <a:extLst>
                <a:ext uri="{FF2B5EF4-FFF2-40B4-BE49-F238E27FC236}">
                  <a16:creationId xmlns:a16="http://schemas.microsoft.com/office/drawing/2014/main" id="{7BE2010C-625D-86AB-E5D2-E7A9038FEC20}"/>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697" name="Friform 696">
              <a:extLst>
                <a:ext uri="{FF2B5EF4-FFF2-40B4-BE49-F238E27FC236}">
                  <a16:creationId xmlns:a16="http://schemas.microsoft.com/office/drawing/2014/main" id="{D7D26230-B59D-B274-BAAD-F25CA267E1A7}"/>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698" name="Friform 697">
              <a:extLst>
                <a:ext uri="{FF2B5EF4-FFF2-40B4-BE49-F238E27FC236}">
                  <a16:creationId xmlns:a16="http://schemas.microsoft.com/office/drawing/2014/main" id="{CEB0381F-6983-2F1C-1A62-C57B3187AC78}"/>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699" name="Friform 698">
              <a:extLst>
                <a:ext uri="{FF2B5EF4-FFF2-40B4-BE49-F238E27FC236}">
                  <a16:creationId xmlns:a16="http://schemas.microsoft.com/office/drawing/2014/main" id="{4CF4BBF5-AC2C-5F19-E1F2-68B0AD7CFAFC}"/>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700" name="Friform 699">
              <a:extLst>
                <a:ext uri="{FF2B5EF4-FFF2-40B4-BE49-F238E27FC236}">
                  <a16:creationId xmlns:a16="http://schemas.microsoft.com/office/drawing/2014/main" id="{A45FB71B-866C-030D-5575-34E01B3AE8BD}"/>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701" name="Friform 700">
              <a:extLst>
                <a:ext uri="{FF2B5EF4-FFF2-40B4-BE49-F238E27FC236}">
                  <a16:creationId xmlns:a16="http://schemas.microsoft.com/office/drawing/2014/main" id="{23866595-FF3F-16C9-DB82-53D5B51A30D4}"/>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702" name="Friform 701">
              <a:extLst>
                <a:ext uri="{FF2B5EF4-FFF2-40B4-BE49-F238E27FC236}">
                  <a16:creationId xmlns:a16="http://schemas.microsoft.com/office/drawing/2014/main" id="{66595FE3-F79A-F06D-D190-6EE7161AF303}"/>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703" name="Friform 702">
              <a:extLst>
                <a:ext uri="{FF2B5EF4-FFF2-40B4-BE49-F238E27FC236}">
                  <a16:creationId xmlns:a16="http://schemas.microsoft.com/office/drawing/2014/main" id="{08512241-E39D-BA40-64EA-D75E8589C6D6}"/>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704" name="Friform 703">
              <a:extLst>
                <a:ext uri="{FF2B5EF4-FFF2-40B4-BE49-F238E27FC236}">
                  <a16:creationId xmlns:a16="http://schemas.microsoft.com/office/drawing/2014/main" id="{1553B1F7-BC4D-DCF0-685B-90E0688DA3B9}"/>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705" name="Friform 704">
              <a:extLst>
                <a:ext uri="{FF2B5EF4-FFF2-40B4-BE49-F238E27FC236}">
                  <a16:creationId xmlns:a16="http://schemas.microsoft.com/office/drawing/2014/main" id="{0F6D804F-45D2-B683-919A-55AF8B39D176}"/>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706" name="Friform 705">
              <a:extLst>
                <a:ext uri="{FF2B5EF4-FFF2-40B4-BE49-F238E27FC236}">
                  <a16:creationId xmlns:a16="http://schemas.microsoft.com/office/drawing/2014/main" id="{85ED7B42-F71B-BB3A-F3CA-2EFE70E4E469}"/>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707" name="Friform 706">
              <a:extLst>
                <a:ext uri="{FF2B5EF4-FFF2-40B4-BE49-F238E27FC236}">
                  <a16:creationId xmlns:a16="http://schemas.microsoft.com/office/drawing/2014/main" id="{7D77E133-5433-DA94-83F1-1C6F0CD7747E}"/>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708" name="Friform 707">
              <a:extLst>
                <a:ext uri="{FF2B5EF4-FFF2-40B4-BE49-F238E27FC236}">
                  <a16:creationId xmlns:a16="http://schemas.microsoft.com/office/drawing/2014/main" id="{62B0BF02-097A-1858-D76E-D71E7EEB056C}"/>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709" name="Friform 708">
              <a:extLst>
                <a:ext uri="{FF2B5EF4-FFF2-40B4-BE49-F238E27FC236}">
                  <a16:creationId xmlns:a16="http://schemas.microsoft.com/office/drawing/2014/main" id="{95DB846D-F3F5-B2F5-7092-453283F5FA73}"/>
                </a:ext>
              </a:extLst>
            </p:cNvPr>
            <p:cNvSpPr/>
            <p:nvPr/>
          </p:nvSpPr>
          <p:spPr>
            <a:xfrm>
              <a:off x="6302943" y="3545844"/>
              <a:ext cx="652317" cy="671286"/>
            </a:xfrm>
            <a:custGeom>
              <a:avLst/>
              <a:gdLst>
                <a:gd name="connsiteX0" fmla="*/ 185889 w 652317"/>
                <a:gd name="connsiteY0" fmla="*/ 49886 h 671286"/>
                <a:gd name="connsiteX1" fmla="*/ 94841 w 652317"/>
                <a:gd name="connsiteY1" fmla="*/ 184940 h 671286"/>
                <a:gd name="connsiteX2" fmla="*/ 0 w 652317"/>
                <a:gd name="connsiteY2" fmla="*/ 256451 h 671286"/>
                <a:gd name="connsiteX3" fmla="*/ 199830 w 652317"/>
                <a:gd name="connsiteY3" fmla="*/ 671286 h 671286"/>
                <a:gd name="connsiteX4" fmla="*/ 652318 w 652317"/>
                <a:gd name="connsiteY4" fmla="*/ 102428 h 671286"/>
                <a:gd name="connsiteX5" fmla="*/ 203434 w 652317"/>
                <a:gd name="connsiteY5" fmla="*/ 0 h 671286"/>
                <a:gd name="connsiteX6" fmla="*/ 185889 w 652317"/>
                <a:gd name="connsiteY6" fmla="*/ 49886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185889" y="49886"/>
                  </a:move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ubicBezTo>
                    <a:pt x="198692" y="16882"/>
                    <a:pt x="192812" y="33574"/>
                    <a:pt x="185889" y="49886"/>
                  </a:cubicBezTo>
                  <a:close/>
                </a:path>
              </a:pathLst>
            </a:custGeom>
            <a:solidFill>
              <a:srgbClr val="FFFFFF"/>
            </a:solidFill>
            <a:ln w="9484" cap="flat">
              <a:noFill/>
              <a:prstDash val="solid"/>
              <a:miter/>
            </a:ln>
          </p:spPr>
          <p:txBody>
            <a:bodyPr rtlCol="0" anchor="ctr"/>
            <a:lstStyle/>
            <a:p>
              <a:endParaRPr lang="nb-NO"/>
            </a:p>
          </p:txBody>
        </p:sp>
        <p:sp>
          <p:nvSpPr>
            <p:cNvPr id="710" name="Friform 709">
              <a:extLst>
                <a:ext uri="{FF2B5EF4-FFF2-40B4-BE49-F238E27FC236}">
                  <a16:creationId xmlns:a16="http://schemas.microsoft.com/office/drawing/2014/main" id="{024042E9-D7E5-DCD9-D985-81B018136A42}"/>
                </a:ext>
              </a:extLst>
            </p:cNvPr>
            <p:cNvSpPr/>
            <p:nvPr/>
          </p:nvSpPr>
          <p:spPr>
            <a:xfrm>
              <a:off x="6120563" y="2545838"/>
              <a:ext cx="653171" cy="601008"/>
            </a:xfrm>
            <a:custGeom>
              <a:avLst/>
              <a:gdLst>
                <a:gd name="connsiteX0" fmla="*/ 277221 w 653171"/>
                <a:gd name="connsiteY0" fmla="*/ 584127 h 601008"/>
                <a:gd name="connsiteX1" fmla="*/ 293154 w 653171"/>
                <a:gd name="connsiteY1" fmla="*/ 601009 h 601008"/>
                <a:gd name="connsiteX2" fmla="*/ 653171 w 653171"/>
                <a:gd name="connsiteY2" fmla="*/ 313924 h 601008"/>
                <a:gd name="connsiteX3" fmla="*/ 0 w 653171"/>
                <a:gd name="connsiteY3" fmla="*/ 0 h 601008"/>
                <a:gd name="connsiteX4" fmla="*/ 0 w 653171"/>
                <a:gd name="connsiteY4" fmla="*/ 460359 h 601008"/>
                <a:gd name="connsiteX5" fmla="*/ 142167 w 653171"/>
                <a:gd name="connsiteY5" fmla="*/ 493174 h 601008"/>
                <a:gd name="connsiteX6" fmla="*/ 277221 w 653171"/>
                <a:gd name="connsiteY6" fmla="*/ 584222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008">
                  <a:moveTo>
                    <a:pt x="277221" y="584127"/>
                  </a:moveTo>
                  <a:cubicBezTo>
                    <a:pt x="282722" y="589628"/>
                    <a:pt x="288033" y="595223"/>
                    <a:pt x="293154" y="601009"/>
                  </a:cubicBezTo>
                  <a:lnTo>
                    <a:pt x="653171" y="313924"/>
                  </a:lnTo>
                  <a:cubicBezTo>
                    <a:pt x="495451" y="127182"/>
                    <a:pt x="261857" y="6639"/>
                    <a:pt x="0" y="0"/>
                  </a:cubicBezTo>
                  <a:lnTo>
                    <a:pt x="0" y="460359"/>
                  </a:lnTo>
                  <a:cubicBezTo>
                    <a:pt x="49128" y="463015"/>
                    <a:pt x="96928" y="474016"/>
                    <a:pt x="142167" y="493174"/>
                  </a:cubicBezTo>
                  <a:cubicBezTo>
                    <a:pt x="192812" y="514608"/>
                    <a:pt x="238146" y="545242"/>
                    <a:pt x="277221" y="584222"/>
                  </a:cubicBezTo>
                  <a:close/>
                </a:path>
              </a:pathLst>
            </a:custGeom>
            <a:solidFill>
              <a:srgbClr val="FFFFFF"/>
            </a:solidFill>
            <a:ln w="9484" cap="flat">
              <a:noFill/>
              <a:prstDash val="solid"/>
              <a:miter/>
            </a:ln>
          </p:spPr>
          <p:txBody>
            <a:bodyPr rtlCol="0" anchor="ctr"/>
            <a:lstStyle/>
            <a:p>
              <a:endParaRPr lang="nb-NO"/>
            </a:p>
          </p:txBody>
        </p:sp>
        <p:sp>
          <p:nvSpPr>
            <p:cNvPr id="711" name="Friform 710">
              <a:extLst>
                <a:ext uri="{FF2B5EF4-FFF2-40B4-BE49-F238E27FC236}">
                  <a16:creationId xmlns:a16="http://schemas.microsoft.com/office/drawing/2014/main" id="{2E059BCA-B51A-97AE-5952-E7FF67BD2A44}"/>
                </a:ext>
              </a:extLst>
            </p:cNvPr>
            <p:cNvSpPr/>
            <p:nvPr/>
          </p:nvSpPr>
          <p:spPr>
            <a:xfrm>
              <a:off x="5733611" y="3822401"/>
              <a:ext cx="727337" cy="492794"/>
            </a:xfrm>
            <a:custGeom>
              <a:avLst/>
              <a:gdLst>
                <a:gd name="connsiteX0" fmla="*/ 363716 w 727337"/>
                <a:gd name="connsiteY0" fmla="*/ 32815 h 492794"/>
                <a:gd name="connsiteX1" fmla="*/ 199830 w 727337"/>
                <a:gd name="connsiteY1" fmla="*/ 0 h 492794"/>
                <a:gd name="connsiteX2" fmla="*/ 0 w 727337"/>
                <a:gd name="connsiteY2" fmla="*/ 414835 h 492794"/>
                <a:gd name="connsiteX3" fmla="*/ 363716 w 727337"/>
                <a:gd name="connsiteY3" fmla="*/ 492795 h 492794"/>
                <a:gd name="connsiteX4" fmla="*/ 727337 w 727337"/>
                <a:gd name="connsiteY4" fmla="*/ 414835 h 492794"/>
                <a:gd name="connsiteX5" fmla="*/ 527507 w 727337"/>
                <a:gd name="connsiteY5" fmla="*/ 0 h 492794"/>
                <a:gd name="connsiteX6" fmla="*/ 363621 w 727337"/>
                <a:gd name="connsiteY6" fmla="*/ 32815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363716" y="32815"/>
                  </a:moveTo>
                  <a:cubicBezTo>
                    <a:pt x="306906" y="32815"/>
                    <a:pt x="251803" y="21814"/>
                    <a:pt x="199830" y="0"/>
                  </a:cubicBezTo>
                  <a:lnTo>
                    <a:pt x="0" y="414835"/>
                  </a:lnTo>
                  <a:cubicBezTo>
                    <a:pt x="110964" y="464912"/>
                    <a:pt x="234068" y="492795"/>
                    <a:pt x="363716" y="492795"/>
                  </a:cubicBezTo>
                  <a:cubicBezTo>
                    <a:pt x="493364" y="492795"/>
                    <a:pt x="616468" y="464912"/>
                    <a:pt x="727337" y="414835"/>
                  </a:cubicBezTo>
                  <a:lnTo>
                    <a:pt x="527507" y="0"/>
                  </a:lnTo>
                  <a:cubicBezTo>
                    <a:pt x="475534" y="21719"/>
                    <a:pt x="420431" y="32815"/>
                    <a:pt x="363621" y="32815"/>
                  </a:cubicBezTo>
                  <a:close/>
                </a:path>
              </a:pathLst>
            </a:custGeom>
            <a:solidFill>
              <a:srgbClr val="FFFFFF"/>
            </a:solidFill>
            <a:ln w="9484" cap="flat">
              <a:noFill/>
              <a:prstDash val="solid"/>
              <a:miter/>
            </a:ln>
          </p:spPr>
          <p:txBody>
            <a:bodyPr rtlCol="0" anchor="ctr"/>
            <a:lstStyle/>
            <a:p>
              <a:endParaRPr lang="nb-NO"/>
            </a:p>
          </p:txBody>
        </p:sp>
        <p:sp>
          <p:nvSpPr>
            <p:cNvPr id="712" name="Friform 711">
              <a:extLst>
                <a:ext uri="{FF2B5EF4-FFF2-40B4-BE49-F238E27FC236}">
                  <a16:creationId xmlns:a16="http://schemas.microsoft.com/office/drawing/2014/main" id="{9CD1CB63-56CC-25E4-9D5F-E9C6B9D69226}"/>
                </a:ext>
              </a:extLst>
            </p:cNvPr>
            <p:cNvSpPr/>
            <p:nvPr/>
          </p:nvSpPr>
          <p:spPr>
            <a:xfrm>
              <a:off x="5421110" y="2545838"/>
              <a:ext cx="653171" cy="601008"/>
            </a:xfrm>
            <a:custGeom>
              <a:avLst/>
              <a:gdLst>
                <a:gd name="connsiteX0" fmla="*/ 375856 w 653171"/>
                <a:gd name="connsiteY0" fmla="*/ 584127 h 601008"/>
                <a:gd name="connsiteX1" fmla="*/ 510910 w 653171"/>
                <a:gd name="connsiteY1" fmla="*/ 493079 h 601008"/>
                <a:gd name="connsiteX2" fmla="*/ 653171 w 653171"/>
                <a:gd name="connsiteY2" fmla="*/ 460264 h 601008"/>
                <a:gd name="connsiteX3" fmla="*/ 653171 w 653171"/>
                <a:gd name="connsiteY3" fmla="*/ 0 h 601008"/>
                <a:gd name="connsiteX4" fmla="*/ 0 w 653171"/>
                <a:gd name="connsiteY4" fmla="*/ 313924 h 601008"/>
                <a:gd name="connsiteX5" fmla="*/ 360017 w 653171"/>
                <a:gd name="connsiteY5" fmla="*/ 601009 h 601008"/>
                <a:gd name="connsiteX6" fmla="*/ 375951 w 653171"/>
                <a:gd name="connsiteY6" fmla="*/ 584127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008">
                  <a:moveTo>
                    <a:pt x="375856" y="584127"/>
                  </a:moveTo>
                  <a:cubicBezTo>
                    <a:pt x="414835" y="545147"/>
                    <a:pt x="460264" y="514514"/>
                    <a:pt x="510910" y="493079"/>
                  </a:cubicBezTo>
                  <a:cubicBezTo>
                    <a:pt x="556244" y="473921"/>
                    <a:pt x="603949" y="462920"/>
                    <a:pt x="653171" y="460264"/>
                  </a:cubicBezTo>
                  <a:lnTo>
                    <a:pt x="653171" y="0"/>
                  </a:lnTo>
                  <a:cubicBezTo>
                    <a:pt x="391315" y="6734"/>
                    <a:pt x="157626" y="127277"/>
                    <a:pt x="0" y="313924"/>
                  </a:cubicBezTo>
                  <a:lnTo>
                    <a:pt x="360017" y="601009"/>
                  </a:lnTo>
                  <a:cubicBezTo>
                    <a:pt x="365139" y="595223"/>
                    <a:pt x="370545" y="589628"/>
                    <a:pt x="375951" y="584127"/>
                  </a:cubicBezTo>
                  <a:close/>
                </a:path>
              </a:pathLst>
            </a:custGeom>
            <a:solidFill>
              <a:srgbClr val="FFFFFF"/>
            </a:solidFill>
            <a:ln w="9484" cap="flat">
              <a:noFill/>
              <a:prstDash val="solid"/>
              <a:miter/>
            </a:ln>
          </p:spPr>
          <p:txBody>
            <a:bodyPr rtlCol="0" anchor="ctr"/>
            <a:lstStyle/>
            <a:p>
              <a:endParaRPr lang="nb-NO"/>
            </a:p>
          </p:txBody>
        </p:sp>
        <p:sp>
          <p:nvSpPr>
            <p:cNvPr id="713" name="Friform 712">
              <a:extLst>
                <a:ext uri="{FF2B5EF4-FFF2-40B4-BE49-F238E27FC236}">
                  <a16:creationId xmlns:a16="http://schemas.microsoft.com/office/drawing/2014/main" id="{3AEA840A-0802-18AB-1B89-A7411D511AE4}"/>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714" name="Friform 713">
              <a:extLst>
                <a:ext uri="{FF2B5EF4-FFF2-40B4-BE49-F238E27FC236}">
                  <a16:creationId xmlns:a16="http://schemas.microsoft.com/office/drawing/2014/main" id="{94EB4BFD-51B5-5291-E0CE-37234BE08B45}"/>
                </a:ext>
              </a:extLst>
            </p:cNvPr>
            <p:cNvSpPr/>
            <p:nvPr/>
          </p:nvSpPr>
          <p:spPr>
            <a:xfrm>
              <a:off x="5212459" y="2895992"/>
              <a:ext cx="539456" cy="707136"/>
            </a:xfrm>
            <a:custGeom>
              <a:avLst/>
              <a:gdLst>
                <a:gd name="connsiteX0" fmla="*/ 460075 w 539456"/>
                <a:gd name="connsiteY0" fmla="*/ 534430 h 707136"/>
                <a:gd name="connsiteX1" fmla="*/ 493459 w 539456"/>
                <a:gd name="connsiteY1" fmla="*/ 369027 h 707136"/>
                <a:gd name="connsiteX2" fmla="*/ 539457 w 539456"/>
                <a:gd name="connsiteY2" fmla="*/ 286989 h 707136"/>
                <a:gd name="connsiteX3" fmla="*/ 179534 w 539456"/>
                <a:gd name="connsiteY3" fmla="*/ 0 h 707136"/>
                <a:gd name="connsiteX4" fmla="*/ 0 w 539456"/>
                <a:gd name="connsiteY4" fmla="*/ 534430 h 707136"/>
                <a:gd name="connsiteX5" fmla="*/ 16882 w 539456"/>
                <a:gd name="connsiteY5" fmla="*/ 707136 h 707136"/>
                <a:gd name="connsiteX6" fmla="*/ 465860 w 539456"/>
                <a:gd name="connsiteY6" fmla="*/ 604708 h 707136"/>
                <a:gd name="connsiteX7" fmla="*/ 460075 w 539456"/>
                <a:gd name="connsiteY7" fmla="*/ 53443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460075" y="534430"/>
                  </a:moveTo>
                  <a:cubicBezTo>
                    <a:pt x="460075" y="477051"/>
                    <a:pt x="471361" y="421474"/>
                    <a:pt x="493459" y="369027"/>
                  </a:cubicBezTo>
                  <a:cubicBezTo>
                    <a:pt x="505788" y="339911"/>
                    <a:pt x="521152" y="312407"/>
                    <a:pt x="539457" y="286989"/>
                  </a:cubicBezTo>
                  <a:lnTo>
                    <a:pt x="179534" y="0"/>
                  </a:lnTo>
                  <a:cubicBezTo>
                    <a:pt x="66863" y="148521"/>
                    <a:pt x="0" y="333651"/>
                    <a:pt x="0" y="534430"/>
                  </a:cubicBezTo>
                  <a:cubicBezTo>
                    <a:pt x="0" y="593516"/>
                    <a:pt x="5785" y="651275"/>
                    <a:pt x="16882" y="707136"/>
                  </a:cubicBezTo>
                  <a:lnTo>
                    <a:pt x="465860" y="604708"/>
                  </a:lnTo>
                  <a:cubicBezTo>
                    <a:pt x="462066" y="581661"/>
                    <a:pt x="460075" y="558141"/>
                    <a:pt x="460075" y="534430"/>
                  </a:cubicBezTo>
                  <a:close/>
                </a:path>
              </a:pathLst>
            </a:custGeom>
            <a:solidFill>
              <a:srgbClr val="FFFFFF"/>
            </a:solidFill>
            <a:ln w="9484" cap="flat">
              <a:noFill/>
              <a:prstDash val="solid"/>
              <a:miter/>
            </a:ln>
          </p:spPr>
          <p:txBody>
            <a:bodyPr rtlCol="0" anchor="ctr"/>
            <a:lstStyle/>
            <a:p>
              <a:endParaRPr lang="nb-NO"/>
            </a:p>
          </p:txBody>
        </p:sp>
        <p:sp>
          <p:nvSpPr>
            <p:cNvPr id="715" name="Friform 714">
              <a:extLst>
                <a:ext uri="{FF2B5EF4-FFF2-40B4-BE49-F238E27FC236}">
                  <a16:creationId xmlns:a16="http://schemas.microsoft.com/office/drawing/2014/main" id="{42AB41B7-F1BE-FB94-DD97-D887E1F6C2B7}"/>
                </a:ext>
              </a:extLst>
            </p:cNvPr>
            <p:cNvSpPr/>
            <p:nvPr/>
          </p:nvSpPr>
          <p:spPr>
            <a:xfrm>
              <a:off x="4991100" y="2324100"/>
              <a:ext cx="2212550" cy="2212550"/>
            </a:xfrm>
            <a:custGeom>
              <a:avLst/>
              <a:gdLst>
                <a:gd name="connsiteX0" fmla="*/ 1106228 w 2212550"/>
                <a:gd name="connsiteY0" fmla="*/ 0 h 2212550"/>
                <a:gd name="connsiteX1" fmla="*/ 0 w 2212550"/>
                <a:gd name="connsiteY1" fmla="*/ 1106323 h 2212550"/>
                <a:gd name="connsiteX2" fmla="*/ 1106228 w 2212550"/>
                <a:gd name="connsiteY2" fmla="*/ 2212550 h 2212550"/>
                <a:gd name="connsiteX3" fmla="*/ 2212550 w 2212550"/>
                <a:gd name="connsiteY3" fmla="*/ 1106323 h 2212550"/>
                <a:gd name="connsiteX4" fmla="*/ 1106228 w 2212550"/>
                <a:gd name="connsiteY4" fmla="*/ 0 h 2212550"/>
                <a:gd name="connsiteX5" fmla="*/ 1764710 w 2212550"/>
                <a:gd name="connsiteY5" fmla="*/ 1764710 h 2212550"/>
                <a:gd name="connsiteX6" fmla="*/ 1468711 w 2212550"/>
                <a:gd name="connsiteY6" fmla="*/ 1964256 h 2212550"/>
                <a:gd name="connsiteX7" fmla="*/ 1106228 w 2212550"/>
                <a:gd name="connsiteY7" fmla="*/ 2037474 h 2212550"/>
                <a:gd name="connsiteX8" fmla="*/ 743745 w 2212550"/>
                <a:gd name="connsiteY8" fmla="*/ 1964256 h 2212550"/>
                <a:gd name="connsiteX9" fmla="*/ 447745 w 2212550"/>
                <a:gd name="connsiteY9" fmla="*/ 1764710 h 2212550"/>
                <a:gd name="connsiteX10" fmla="*/ 248199 w 2212550"/>
                <a:gd name="connsiteY10" fmla="*/ 1468711 h 2212550"/>
                <a:gd name="connsiteX11" fmla="*/ 175077 w 2212550"/>
                <a:gd name="connsiteY11" fmla="*/ 1106323 h 2212550"/>
                <a:gd name="connsiteX12" fmla="*/ 248199 w 2212550"/>
                <a:gd name="connsiteY12" fmla="*/ 743745 h 2212550"/>
                <a:gd name="connsiteX13" fmla="*/ 447745 w 2212550"/>
                <a:gd name="connsiteY13" fmla="*/ 447840 h 2212550"/>
                <a:gd name="connsiteX14" fmla="*/ 743745 w 2212550"/>
                <a:gd name="connsiteY14" fmla="*/ 248294 h 2212550"/>
                <a:gd name="connsiteX15" fmla="*/ 1106228 w 2212550"/>
                <a:gd name="connsiteY15" fmla="*/ 175077 h 2212550"/>
                <a:gd name="connsiteX16" fmla="*/ 1468711 w 2212550"/>
                <a:gd name="connsiteY16" fmla="*/ 248294 h 2212550"/>
                <a:gd name="connsiteX17" fmla="*/ 1764710 w 2212550"/>
                <a:gd name="connsiteY17" fmla="*/ 447840 h 2212550"/>
                <a:gd name="connsiteX18" fmla="*/ 1964256 w 2212550"/>
                <a:gd name="connsiteY18" fmla="*/ 743745 h 2212550"/>
                <a:gd name="connsiteX19" fmla="*/ 2037474 w 2212550"/>
                <a:gd name="connsiteY19" fmla="*/ 1106323 h 2212550"/>
                <a:gd name="connsiteX20" fmla="*/ 1964256 w 2212550"/>
                <a:gd name="connsiteY20" fmla="*/ 1468711 h 2212550"/>
                <a:gd name="connsiteX21" fmla="*/ 1764710 w 2212550"/>
                <a:gd name="connsiteY21" fmla="*/ 1764710 h 2212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212550" h="2212550">
                  <a:moveTo>
                    <a:pt x="1106228" y="0"/>
                  </a:moveTo>
                  <a:cubicBezTo>
                    <a:pt x="495261" y="0"/>
                    <a:pt x="0" y="495261"/>
                    <a:pt x="0" y="1106323"/>
                  </a:cubicBezTo>
                  <a:cubicBezTo>
                    <a:pt x="0" y="1717385"/>
                    <a:pt x="495261" y="2212550"/>
                    <a:pt x="1106228" y="2212550"/>
                  </a:cubicBezTo>
                  <a:cubicBezTo>
                    <a:pt x="1717195" y="2212550"/>
                    <a:pt x="2212550" y="1717290"/>
                    <a:pt x="2212550" y="1106323"/>
                  </a:cubicBezTo>
                  <a:cubicBezTo>
                    <a:pt x="2212550" y="495356"/>
                    <a:pt x="1717195" y="0"/>
                    <a:pt x="1106228" y="0"/>
                  </a:cubicBezTo>
                  <a:close/>
                  <a:moveTo>
                    <a:pt x="1764710" y="1764710"/>
                  </a:moveTo>
                  <a:cubicBezTo>
                    <a:pt x="1679164" y="1850257"/>
                    <a:pt x="1579580" y="1917405"/>
                    <a:pt x="1468711" y="1964256"/>
                  </a:cubicBezTo>
                  <a:cubicBezTo>
                    <a:pt x="1353858" y="2012815"/>
                    <a:pt x="1231892" y="2037474"/>
                    <a:pt x="1106228" y="2037474"/>
                  </a:cubicBezTo>
                  <a:cubicBezTo>
                    <a:pt x="980563" y="2037474"/>
                    <a:pt x="858597" y="2012815"/>
                    <a:pt x="743745" y="1964256"/>
                  </a:cubicBezTo>
                  <a:cubicBezTo>
                    <a:pt x="632875" y="1917405"/>
                    <a:pt x="533292" y="1850257"/>
                    <a:pt x="447745" y="1764710"/>
                  </a:cubicBezTo>
                  <a:cubicBezTo>
                    <a:pt x="362199" y="1679164"/>
                    <a:pt x="295146" y="1579675"/>
                    <a:pt x="248199" y="1468711"/>
                  </a:cubicBezTo>
                  <a:cubicBezTo>
                    <a:pt x="199641" y="1353953"/>
                    <a:pt x="175077" y="1231987"/>
                    <a:pt x="175077" y="1106323"/>
                  </a:cubicBezTo>
                  <a:cubicBezTo>
                    <a:pt x="175077" y="980658"/>
                    <a:pt x="199641" y="858597"/>
                    <a:pt x="248199" y="743745"/>
                  </a:cubicBezTo>
                  <a:cubicBezTo>
                    <a:pt x="295146" y="632875"/>
                    <a:pt x="362293" y="533292"/>
                    <a:pt x="447745" y="447840"/>
                  </a:cubicBezTo>
                  <a:cubicBezTo>
                    <a:pt x="533292" y="362293"/>
                    <a:pt x="632875" y="295146"/>
                    <a:pt x="743745" y="248294"/>
                  </a:cubicBezTo>
                  <a:cubicBezTo>
                    <a:pt x="858597" y="199641"/>
                    <a:pt x="980563" y="175077"/>
                    <a:pt x="1106228" y="175077"/>
                  </a:cubicBezTo>
                  <a:cubicBezTo>
                    <a:pt x="1231892" y="175077"/>
                    <a:pt x="1353858" y="199641"/>
                    <a:pt x="1468711" y="248294"/>
                  </a:cubicBezTo>
                  <a:cubicBezTo>
                    <a:pt x="1579580" y="295146"/>
                    <a:pt x="1679164" y="362293"/>
                    <a:pt x="1764710" y="447840"/>
                  </a:cubicBezTo>
                  <a:cubicBezTo>
                    <a:pt x="1850257" y="533292"/>
                    <a:pt x="1917405" y="632875"/>
                    <a:pt x="1964256" y="743745"/>
                  </a:cubicBezTo>
                  <a:cubicBezTo>
                    <a:pt x="2012815" y="858597"/>
                    <a:pt x="2037474" y="980563"/>
                    <a:pt x="2037474" y="1106323"/>
                  </a:cubicBezTo>
                  <a:cubicBezTo>
                    <a:pt x="2037474" y="1232082"/>
                    <a:pt x="2012815" y="1353953"/>
                    <a:pt x="1964256" y="1468711"/>
                  </a:cubicBezTo>
                  <a:cubicBezTo>
                    <a:pt x="1917405" y="1579675"/>
                    <a:pt x="1850257" y="1679258"/>
                    <a:pt x="1764710" y="1764710"/>
                  </a:cubicBezTo>
                  <a:close/>
                </a:path>
              </a:pathLst>
            </a:custGeom>
            <a:solidFill>
              <a:srgbClr val="FFFFFF"/>
            </a:solidFill>
            <a:ln w="9484" cap="flat">
              <a:noFill/>
              <a:prstDash val="solid"/>
              <a:miter/>
            </a:ln>
          </p:spPr>
          <p:txBody>
            <a:bodyPr rtlCol="0" anchor="ctr"/>
            <a:lstStyle/>
            <a:p>
              <a:endParaRPr lang="nb-NO"/>
            </a:p>
          </p:txBody>
        </p:sp>
        <p:sp>
          <p:nvSpPr>
            <p:cNvPr id="716" name="Friform 715">
              <a:extLst>
                <a:ext uri="{FF2B5EF4-FFF2-40B4-BE49-F238E27FC236}">
                  <a16:creationId xmlns:a16="http://schemas.microsoft.com/office/drawing/2014/main" id="{5B815C86-4209-AEA3-8493-805FA305990A}"/>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717" name="Friform 716">
              <a:extLst>
                <a:ext uri="{FF2B5EF4-FFF2-40B4-BE49-F238E27FC236}">
                  <a16:creationId xmlns:a16="http://schemas.microsoft.com/office/drawing/2014/main" id="{7387F780-793B-A80B-57FF-85BC8B88B295}"/>
                </a:ext>
              </a:extLst>
            </p:cNvPr>
            <p:cNvSpPr/>
            <p:nvPr/>
          </p:nvSpPr>
          <p:spPr>
            <a:xfrm>
              <a:off x="6302943" y="3545844"/>
              <a:ext cx="652317" cy="671286"/>
            </a:xfrm>
            <a:custGeom>
              <a:avLst/>
              <a:gdLst>
                <a:gd name="connsiteX0" fmla="*/ 185889 w 652317"/>
                <a:gd name="connsiteY0" fmla="*/ 49886 h 671286"/>
                <a:gd name="connsiteX1" fmla="*/ 94841 w 652317"/>
                <a:gd name="connsiteY1" fmla="*/ 184940 h 671286"/>
                <a:gd name="connsiteX2" fmla="*/ 0 w 652317"/>
                <a:gd name="connsiteY2" fmla="*/ 256451 h 671286"/>
                <a:gd name="connsiteX3" fmla="*/ 199830 w 652317"/>
                <a:gd name="connsiteY3" fmla="*/ 671286 h 671286"/>
                <a:gd name="connsiteX4" fmla="*/ 652318 w 652317"/>
                <a:gd name="connsiteY4" fmla="*/ 102428 h 671286"/>
                <a:gd name="connsiteX5" fmla="*/ 203434 w 652317"/>
                <a:gd name="connsiteY5" fmla="*/ 0 h 671286"/>
                <a:gd name="connsiteX6" fmla="*/ 185889 w 652317"/>
                <a:gd name="connsiteY6" fmla="*/ 49886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185889" y="49886"/>
                  </a:move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ubicBezTo>
                    <a:pt x="198692" y="16882"/>
                    <a:pt x="192812" y="33574"/>
                    <a:pt x="185889" y="49886"/>
                  </a:cubicBezTo>
                  <a:close/>
                </a:path>
              </a:pathLst>
            </a:custGeom>
            <a:solidFill>
              <a:srgbClr val="FFFFFF"/>
            </a:solidFill>
            <a:ln w="9484" cap="flat">
              <a:noFill/>
              <a:prstDash val="solid"/>
              <a:miter/>
            </a:ln>
          </p:spPr>
          <p:txBody>
            <a:bodyPr rtlCol="0" anchor="ctr"/>
            <a:lstStyle/>
            <a:p>
              <a:endParaRPr lang="nb-NO"/>
            </a:p>
          </p:txBody>
        </p:sp>
        <p:sp>
          <p:nvSpPr>
            <p:cNvPr id="718" name="Friform 717">
              <a:extLst>
                <a:ext uri="{FF2B5EF4-FFF2-40B4-BE49-F238E27FC236}">
                  <a16:creationId xmlns:a16="http://schemas.microsoft.com/office/drawing/2014/main" id="{36234F4F-B653-1969-A14E-9466B22FEF99}"/>
                </a:ext>
              </a:extLst>
            </p:cNvPr>
            <p:cNvSpPr/>
            <p:nvPr/>
          </p:nvSpPr>
          <p:spPr>
            <a:xfrm>
              <a:off x="6120563" y="2545838"/>
              <a:ext cx="653171" cy="601008"/>
            </a:xfrm>
            <a:custGeom>
              <a:avLst/>
              <a:gdLst>
                <a:gd name="connsiteX0" fmla="*/ 277221 w 653171"/>
                <a:gd name="connsiteY0" fmla="*/ 584127 h 601008"/>
                <a:gd name="connsiteX1" fmla="*/ 293154 w 653171"/>
                <a:gd name="connsiteY1" fmla="*/ 601009 h 601008"/>
                <a:gd name="connsiteX2" fmla="*/ 653171 w 653171"/>
                <a:gd name="connsiteY2" fmla="*/ 313924 h 601008"/>
                <a:gd name="connsiteX3" fmla="*/ 0 w 653171"/>
                <a:gd name="connsiteY3" fmla="*/ 0 h 601008"/>
                <a:gd name="connsiteX4" fmla="*/ 0 w 653171"/>
                <a:gd name="connsiteY4" fmla="*/ 460359 h 601008"/>
                <a:gd name="connsiteX5" fmla="*/ 142167 w 653171"/>
                <a:gd name="connsiteY5" fmla="*/ 493174 h 601008"/>
                <a:gd name="connsiteX6" fmla="*/ 277221 w 653171"/>
                <a:gd name="connsiteY6" fmla="*/ 584222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008">
                  <a:moveTo>
                    <a:pt x="277221" y="584127"/>
                  </a:moveTo>
                  <a:cubicBezTo>
                    <a:pt x="282722" y="589628"/>
                    <a:pt x="288033" y="595223"/>
                    <a:pt x="293154" y="601009"/>
                  </a:cubicBezTo>
                  <a:lnTo>
                    <a:pt x="653171" y="313924"/>
                  </a:lnTo>
                  <a:cubicBezTo>
                    <a:pt x="495451" y="127182"/>
                    <a:pt x="261857" y="6639"/>
                    <a:pt x="0" y="0"/>
                  </a:cubicBezTo>
                  <a:lnTo>
                    <a:pt x="0" y="460359"/>
                  </a:lnTo>
                  <a:cubicBezTo>
                    <a:pt x="49128" y="463015"/>
                    <a:pt x="96928" y="474016"/>
                    <a:pt x="142167" y="493174"/>
                  </a:cubicBezTo>
                  <a:cubicBezTo>
                    <a:pt x="192812" y="514608"/>
                    <a:pt x="238146" y="545242"/>
                    <a:pt x="277221" y="584222"/>
                  </a:cubicBezTo>
                  <a:close/>
                </a:path>
              </a:pathLst>
            </a:custGeom>
            <a:solidFill>
              <a:srgbClr val="FFFFFF"/>
            </a:solidFill>
            <a:ln w="9484" cap="flat">
              <a:noFill/>
              <a:prstDash val="solid"/>
              <a:miter/>
            </a:ln>
          </p:spPr>
          <p:txBody>
            <a:bodyPr rtlCol="0" anchor="ctr"/>
            <a:lstStyle/>
            <a:p>
              <a:endParaRPr lang="nb-NO"/>
            </a:p>
          </p:txBody>
        </p:sp>
        <p:sp>
          <p:nvSpPr>
            <p:cNvPr id="719" name="Friform 718">
              <a:extLst>
                <a:ext uri="{FF2B5EF4-FFF2-40B4-BE49-F238E27FC236}">
                  <a16:creationId xmlns:a16="http://schemas.microsoft.com/office/drawing/2014/main" id="{8EB57068-E239-C0BA-79DE-6A60362F6CCE}"/>
                </a:ext>
              </a:extLst>
            </p:cNvPr>
            <p:cNvSpPr/>
            <p:nvPr/>
          </p:nvSpPr>
          <p:spPr>
            <a:xfrm>
              <a:off x="5733611" y="3822401"/>
              <a:ext cx="727337" cy="492794"/>
            </a:xfrm>
            <a:custGeom>
              <a:avLst/>
              <a:gdLst>
                <a:gd name="connsiteX0" fmla="*/ 363716 w 727337"/>
                <a:gd name="connsiteY0" fmla="*/ 32815 h 492794"/>
                <a:gd name="connsiteX1" fmla="*/ 199830 w 727337"/>
                <a:gd name="connsiteY1" fmla="*/ 0 h 492794"/>
                <a:gd name="connsiteX2" fmla="*/ 0 w 727337"/>
                <a:gd name="connsiteY2" fmla="*/ 414835 h 492794"/>
                <a:gd name="connsiteX3" fmla="*/ 363716 w 727337"/>
                <a:gd name="connsiteY3" fmla="*/ 492795 h 492794"/>
                <a:gd name="connsiteX4" fmla="*/ 727337 w 727337"/>
                <a:gd name="connsiteY4" fmla="*/ 414835 h 492794"/>
                <a:gd name="connsiteX5" fmla="*/ 527507 w 727337"/>
                <a:gd name="connsiteY5" fmla="*/ 0 h 492794"/>
                <a:gd name="connsiteX6" fmla="*/ 363621 w 727337"/>
                <a:gd name="connsiteY6" fmla="*/ 32815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363716" y="32815"/>
                  </a:moveTo>
                  <a:cubicBezTo>
                    <a:pt x="306906" y="32815"/>
                    <a:pt x="251803" y="21814"/>
                    <a:pt x="199830" y="0"/>
                  </a:cubicBezTo>
                  <a:lnTo>
                    <a:pt x="0" y="414835"/>
                  </a:lnTo>
                  <a:cubicBezTo>
                    <a:pt x="110964" y="464912"/>
                    <a:pt x="234068" y="492795"/>
                    <a:pt x="363716" y="492795"/>
                  </a:cubicBezTo>
                  <a:cubicBezTo>
                    <a:pt x="493364" y="492795"/>
                    <a:pt x="616468" y="464912"/>
                    <a:pt x="727337" y="414835"/>
                  </a:cubicBezTo>
                  <a:lnTo>
                    <a:pt x="527507" y="0"/>
                  </a:lnTo>
                  <a:cubicBezTo>
                    <a:pt x="475534" y="21719"/>
                    <a:pt x="420431" y="32815"/>
                    <a:pt x="363621" y="32815"/>
                  </a:cubicBezTo>
                  <a:close/>
                </a:path>
              </a:pathLst>
            </a:custGeom>
            <a:solidFill>
              <a:srgbClr val="FFFFFF"/>
            </a:solidFill>
            <a:ln w="9484" cap="flat">
              <a:noFill/>
              <a:prstDash val="solid"/>
              <a:miter/>
            </a:ln>
          </p:spPr>
          <p:txBody>
            <a:bodyPr rtlCol="0" anchor="ctr"/>
            <a:lstStyle/>
            <a:p>
              <a:endParaRPr lang="nb-NO"/>
            </a:p>
          </p:txBody>
        </p:sp>
        <p:sp>
          <p:nvSpPr>
            <p:cNvPr id="720" name="Friform 719">
              <a:extLst>
                <a:ext uri="{FF2B5EF4-FFF2-40B4-BE49-F238E27FC236}">
                  <a16:creationId xmlns:a16="http://schemas.microsoft.com/office/drawing/2014/main" id="{C9F878C1-DD1B-7465-6CFA-A41CE27F186B}"/>
                </a:ext>
              </a:extLst>
            </p:cNvPr>
            <p:cNvSpPr/>
            <p:nvPr/>
          </p:nvSpPr>
          <p:spPr>
            <a:xfrm>
              <a:off x="5421110" y="2545838"/>
              <a:ext cx="653171" cy="601008"/>
            </a:xfrm>
            <a:custGeom>
              <a:avLst/>
              <a:gdLst>
                <a:gd name="connsiteX0" fmla="*/ 375856 w 653171"/>
                <a:gd name="connsiteY0" fmla="*/ 584127 h 601008"/>
                <a:gd name="connsiteX1" fmla="*/ 510910 w 653171"/>
                <a:gd name="connsiteY1" fmla="*/ 493079 h 601008"/>
                <a:gd name="connsiteX2" fmla="*/ 653171 w 653171"/>
                <a:gd name="connsiteY2" fmla="*/ 460264 h 601008"/>
                <a:gd name="connsiteX3" fmla="*/ 653171 w 653171"/>
                <a:gd name="connsiteY3" fmla="*/ 0 h 601008"/>
                <a:gd name="connsiteX4" fmla="*/ 0 w 653171"/>
                <a:gd name="connsiteY4" fmla="*/ 313924 h 601008"/>
                <a:gd name="connsiteX5" fmla="*/ 360017 w 653171"/>
                <a:gd name="connsiteY5" fmla="*/ 601009 h 601008"/>
                <a:gd name="connsiteX6" fmla="*/ 375951 w 653171"/>
                <a:gd name="connsiteY6" fmla="*/ 584127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008">
                  <a:moveTo>
                    <a:pt x="375856" y="584127"/>
                  </a:moveTo>
                  <a:cubicBezTo>
                    <a:pt x="414835" y="545147"/>
                    <a:pt x="460264" y="514514"/>
                    <a:pt x="510910" y="493079"/>
                  </a:cubicBezTo>
                  <a:cubicBezTo>
                    <a:pt x="556244" y="473921"/>
                    <a:pt x="603949" y="462920"/>
                    <a:pt x="653171" y="460264"/>
                  </a:cubicBezTo>
                  <a:lnTo>
                    <a:pt x="653171" y="0"/>
                  </a:lnTo>
                  <a:cubicBezTo>
                    <a:pt x="391315" y="6734"/>
                    <a:pt x="157626" y="127277"/>
                    <a:pt x="0" y="313924"/>
                  </a:cubicBezTo>
                  <a:lnTo>
                    <a:pt x="360017" y="601009"/>
                  </a:lnTo>
                  <a:cubicBezTo>
                    <a:pt x="365139" y="595223"/>
                    <a:pt x="370545" y="589628"/>
                    <a:pt x="375951" y="584127"/>
                  </a:cubicBezTo>
                  <a:close/>
                </a:path>
              </a:pathLst>
            </a:custGeom>
            <a:solidFill>
              <a:srgbClr val="FFFFFF"/>
            </a:solidFill>
            <a:ln w="9484" cap="flat">
              <a:noFill/>
              <a:prstDash val="solid"/>
              <a:miter/>
            </a:ln>
          </p:spPr>
          <p:txBody>
            <a:bodyPr rtlCol="0" anchor="ctr"/>
            <a:lstStyle/>
            <a:p>
              <a:endParaRPr lang="nb-NO"/>
            </a:p>
          </p:txBody>
        </p:sp>
        <p:sp>
          <p:nvSpPr>
            <p:cNvPr id="721" name="Friform 720">
              <a:extLst>
                <a:ext uri="{FF2B5EF4-FFF2-40B4-BE49-F238E27FC236}">
                  <a16:creationId xmlns:a16="http://schemas.microsoft.com/office/drawing/2014/main" id="{B3A9ABC7-9B76-9C7F-461A-8843BA29C55D}"/>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722" name="Friform 721">
              <a:extLst>
                <a:ext uri="{FF2B5EF4-FFF2-40B4-BE49-F238E27FC236}">
                  <a16:creationId xmlns:a16="http://schemas.microsoft.com/office/drawing/2014/main" id="{4483CE41-9153-E39A-F3AA-A292F13B1643}"/>
                </a:ext>
              </a:extLst>
            </p:cNvPr>
            <p:cNvSpPr/>
            <p:nvPr/>
          </p:nvSpPr>
          <p:spPr>
            <a:xfrm>
              <a:off x="5212459" y="2895992"/>
              <a:ext cx="539456" cy="707136"/>
            </a:xfrm>
            <a:custGeom>
              <a:avLst/>
              <a:gdLst>
                <a:gd name="connsiteX0" fmla="*/ 460075 w 539456"/>
                <a:gd name="connsiteY0" fmla="*/ 534430 h 707136"/>
                <a:gd name="connsiteX1" fmla="*/ 493459 w 539456"/>
                <a:gd name="connsiteY1" fmla="*/ 369027 h 707136"/>
                <a:gd name="connsiteX2" fmla="*/ 539457 w 539456"/>
                <a:gd name="connsiteY2" fmla="*/ 286989 h 707136"/>
                <a:gd name="connsiteX3" fmla="*/ 179534 w 539456"/>
                <a:gd name="connsiteY3" fmla="*/ 0 h 707136"/>
                <a:gd name="connsiteX4" fmla="*/ 0 w 539456"/>
                <a:gd name="connsiteY4" fmla="*/ 534430 h 707136"/>
                <a:gd name="connsiteX5" fmla="*/ 16882 w 539456"/>
                <a:gd name="connsiteY5" fmla="*/ 707136 h 707136"/>
                <a:gd name="connsiteX6" fmla="*/ 465860 w 539456"/>
                <a:gd name="connsiteY6" fmla="*/ 604708 h 707136"/>
                <a:gd name="connsiteX7" fmla="*/ 460075 w 539456"/>
                <a:gd name="connsiteY7" fmla="*/ 53443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460075" y="534430"/>
                  </a:moveTo>
                  <a:cubicBezTo>
                    <a:pt x="460075" y="477051"/>
                    <a:pt x="471361" y="421474"/>
                    <a:pt x="493459" y="369027"/>
                  </a:cubicBezTo>
                  <a:cubicBezTo>
                    <a:pt x="505788" y="339911"/>
                    <a:pt x="521152" y="312407"/>
                    <a:pt x="539457" y="286989"/>
                  </a:cubicBezTo>
                  <a:lnTo>
                    <a:pt x="179534" y="0"/>
                  </a:lnTo>
                  <a:cubicBezTo>
                    <a:pt x="66863" y="148521"/>
                    <a:pt x="0" y="333651"/>
                    <a:pt x="0" y="534430"/>
                  </a:cubicBezTo>
                  <a:cubicBezTo>
                    <a:pt x="0" y="593516"/>
                    <a:pt x="5785" y="651275"/>
                    <a:pt x="16882" y="707136"/>
                  </a:cubicBezTo>
                  <a:lnTo>
                    <a:pt x="465860" y="604708"/>
                  </a:lnTo>
                  <a:cubicBezTo>
                    <a:pt x="462066" y="581661"/>
                    <a:pt x="460075" y="558141"/>
                    <a:pt x="460075" y="534430"/>
                  </a:cubicBezTo>
                  <a:close/>
                </a:path>
              </a:pathLst>
            </a:custGeom>
            <a:solidFill>
              <a:srgbClr val="FFFFFF"/>
            </a:solidFill>
            <a:ln w="9484" cap="flat">
              <a:noFill/>
              <a:prstDash val="solid"/>
              <a:miter/>
            </a:ln>
          </p:spPr>
          <p:txBody>
            <a:bodyPr rtlCol="0" anchor="ctr"/>
            <a:lstStyle/>
            <a:p>
              <a:endParaRPr lang="nb-NO"/>
            </a:p>
          </p:txBody>
        </p:sp>
        <p:sp>
          <p:nvSpPr>
            <p:cNvPr id="723" name="Friform 722">
              <a:extLst>
                <a:ext uri="{FF2B5EF4-FFF2-40B4-BE49-F238E27FC236}">
                  <a16:creationId xmlns:a16="http://schemas.microsoft.com/office/drawing/2014/main" id="{014C103C-CD1A-17BF-B484-0488638FEB73}"/>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724" name="Friform 723">
              <a:extLst>
                <a:ext uri="{FF2B5EF4-FFF2-40B4-BE49-F238E27FC236}">
                  <a16:creationId xmlns:a16="http://schemas.microsoft.com/office/drawing/2014/main" id="{11A15632-5A96-C4E8-7152-49779B68D61F}"/>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725" name="Friform 724">
              <a:extLst>
                <a:ext uri="{FF2B5EF4-FFF2-40B4-BE49-F238E27FC236}">
                  <a16:creationId xmlns:a16="http://schemas.microsoft.com/office/drawing/2014/main" id="{B9976A87-2A8B-B80A-E785-F374D708F0DE}"/>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726" name="Friform 725">
              <a:extLst>
                <a:ext uri="{FF2B5EF4-FFF2-40B4-BE49-F238E27FC236}">
                  <a16:creationId xmlns:a16="http://schemas.microsoft.com/office/drawing/2014/main" id="{384C7B27-F771-EC47-6322-50CE5134F876}"/>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727" name="Friform 726">
              <a:extLst>
                <a:ext uri="{FF2B5EF4-FFF2-40B4-BE49-F238E27FC236}">
                  <a16:creationId xmlns:a16="http://schemas.microsoft.com/office/drawing/2014/main" id="{F94039EA-0CD3-422F-88D8-03E7221B08A2}"/>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728" name="Friform 727">
              <a:extLst>
                <a:ext uri="{FF2B5EF4-FFF2-40B4-BE49-F238E27FC236}">
                  <a16:creationId xmlns:a16="http://schemas.microsoft.com/office/drawing/2014/main" id="{858CA815-1460-5663-BC61-78F435BDC880}"/>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729" name="Friform 728">
              <a:extLst>
                <a:ext uri="{FF2B5EF4-FFF2-40B4-BE49-F238E27FC236}">
                  <a16:creationId xmlns:a16="http://schemas.microsoft.com/office/drawing/2014/main" id="{E25EF49D-DB0E-32C9-820F-13C69D3EBB7A}"/>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730" name="Friform 729">
              <a:extLst>
                <a:ext uri="{FF2B5EF4-FFF2-40B4-BE49-F238E27FC236}">
                  <a16:creationId xmlns:a16="http://schemas.microsoft.com/office/drawing/2014/main" id="{A881E5D7-65C8-218C-D6E4-1BDED21CBCAF}"/>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731" name="Friform 730">
              <a:extLst>
                <a:ext uri="{FF2B5EF4-FFF2-40B4-BE49-F238E27FC236}">
                  <a16:creationId xmlns:a16="http://schemas.microsoft.com/office/drawing/2014/main" id="{B18171D4-E660-D6CF-C9AA-B57D470D77B1}"/>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732" name="Friform 731">
              <a:extLst>
                <a:ext uri="{FF2B5EF4-FFF2-40B4-BE49-F238E27FC236}">
                  <a16:creationId xmlns:a16="http://schemas.microsoft.com/office/drawing/2014/main" id="{419A43E4-34A4-669F-83A7-32B6FB0B14EB}"/>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733" name="Friform 732">
              <a:extLst>
                <a:ext uri="{FF2B5EF4-FFF2-40B4-BE49-F238E27FC236}">
                  <a16:creationId xmlns:a16="http://schemas.microsoft.com/office/drawing/2014/main" id="{68C3D14A-D9BF-2D69-E547-1DF4FCEEFB3F}"/>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734" name="Friform 733">
              <a:extLst>
                <a:ext uri="{FF2B5EF4-FFF2-40B4-BE49-F238E27FC236}">
                  <a16:creationId xmlns:a16="http://schemas.microsoft.com/office/drawing/2014/main" id="{41DE961A-C39A-A953-1739-545BC9835F02}"/>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735" name="Friform 734">
              <a:extLst>
                <a:ext uri="{FF2B5EF4-FFF2-40B4-BE49-F238E27FC236}">
                  <a16:creationId xmlns:a16="http://schemas.microsoft.com/office/drawing/2014/main" id="{D05F852C-A5E2-D6EA-7425-06B0ED8045FB}"/>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736" name="Friform 735">
              <a:extLst>
                <a:ext uri="{FF2B5EF4-FFF2-40B4-BE49-F238E27FC236}">
                  <a16:creationId xmlns:a16="http://schemas.microsoft.com/office/drawing/2014/main" id="{8740F602-EC1C-18B8-1015-33AED463BC24}"/>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737" name="Friform 736">
              <a:extLst>
                <a:ext uri="{FF2B5EF4-FFF2-40B4-BE49-F238E27FC236}">
                  <a16:creationId xmlns:a16="http://schemas.microsoft.com/office/drawing/2014/main" id="{AF860033-0506-1255-2AE1-D3A68904DC57}"/>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738" name="Friform 737">
              <a:extLst>
                <a:ext uri="{FF2B5EF4-FFF2-40B4-BE49-F238E27FC236}">
                  <a16:creationId xmlns:a16="http://schemas.microsoft.com/office/drawing/2014/main" id="{D0CACA4A-9323-D4BE-EA7C-F09CCF82F618}"/>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739" name="Friform 738">
              <a:extLst>
                <a:ext uri="{FF2B5EF4-FFF2-40B4-BE49-F238E27FC236}">
                  <a16:creationId xmlns:a16="http://schemas.microsoft.com/office/drawing/2014/main" id="{FCBAB271-9B11-C1F6-8593-EA2C0293D01D}"/>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740" name="Friform 739">
              <a:extLst>
                <a:ext uri="{FF2B5EF4-FFF2-40B4-BE49-F238E27FC236}">
                  <a16:creationId xmlns:a16="http://schemas.microsoft.com/office/drawing/2014/main" id="{767E43E6-0591-A1AD-A9D2-86040971860D}"/>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741" name="Friform 740">
              <a:extLst>
                <a:ext uri="{FF2B5EF4-FFF2-40B4-BE49-F238E27FC236}">
                  <a16:creationId xmlns:a16="http://schemas.microsoft.com/office/drawing/2014/main" id="{8371B773-3F10-25F3-2B8E-38AA9F9CB83C}"/>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742" name="Friform 741">
              <a:extLst>
                <a:ext uri="{FF2B5EF4-FFF2-40B4-BE49-F238E27FC236}">
                  <a16:creationId xmlns:a16="http://schemas.microsoft.com/office/drawing/2014/main" id="{3FDA6D33-3A48-DA5D-B49A-8C21A9369F1B}"/>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743" name="Friform 742">
              <a:extLst>
                <a:ext uri="{FF2B5EF4-FFF2-40B4-BE49-F238E27FC236}">
                  <a16:creationId xmlns:a16="http://schemas.microsoft.com/office/drawing/2014/main" id="{D64EC34F-ADE6-0D02-EB3E-11638563B98F}"/>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744" name="Friform 743">
              <a:extLst>
                <a:ext uri="{FF2B5EF4-FFF2-40B4-BE49-F238E27FC236}">
                  <a16:creationId xmlns:a16="http://schemas.microsoft.com/office/drawing/2014/main" id="{A68054CA-CE96-9A27-6954-858038C39D03}"/>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745" name="Friform 744">
              <a:extLst>
                <a:ext uri="{FF2B5EF4-FFF2-40B4-BE49-F238E27FC236}">
                  <a16:creationId xmlns:a16="http://schemas.microsoft.com/office/drawing/2014/main" id="{0929E1EB-7300-658C-F037-EAABABABEBB9}"/>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746" name="Friform 745">
              <a:extLst>
                <a:ext uri="{FF2B5EF4-FFF2-40B4-BE49-F238E27FC236}">
                  <a16:creationId xmlns:a16="http://schemas.microsoft.com/office/drawing/2014/main" id="{CEFE768C-5648-D85E-D7FF-BFF908C5A076}"/>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747" name="Friform 746">
              <a:extLst>
                <a:ext uri="{FF2B5EF4-FFF2-40B4-BE49-F238E27FC236}">
                  <a16:creationId xmlns:a16="http://schemas.microsoft.com/office/drawing/2014/main" id="{0603B271-78F9-9D30-9397-D932F2778460}"/>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748" name="Friform 747">
              <a:extLst>
                <a:ext uri="{FF2B5EF4-FFF2-40B4-BE49-F238E27FC236}">
                  <a16:creationId xmlns:a16="http://schemas.microsoft.com/office/drawing/2014/main" id="{CBB0B848-57F7-FD19-79DF-ED50793E6683}"/>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749" name="Friform 748">
              <a:extLst>
                <a:ext uri="{FF2B5EF4-FFF2-40B4-BE49-F238E27FC236}">
                  <a16:creationId xmlns:a16="http://schemas.microsoft.com/office/drawing/2014/main" id="{8DF3FD83-35CE-140F-A507-0F8394AF9922}"/>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750" name="Friform 749">
              <a:extLst>
                <a:ext uri="{FF2B5EF4-FFF2-40B4-BE49-F238E27FC236}">
                  <a16:creationId xmlns:a16="http://schemas.microsoft.com/office/drawing/2014/main" id="{6A7269FE-E61A-CEBF-6F8E-28F8B1AC43E3}"/>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751" name="Friform 750">
              <a:extLst>
                <a:ext uri="{FF2B5EF4-FFF2-40B4-BE49-F238E27FC236}">
                  <a16:creationId xmlns:a16="http://schemas.microsoft.com/office/drawing/2014/main" id="{48607BA9-396E-554A-850C-736C8BF23A30}"/>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752" name="Friform 751">
              <a:extLst>
                <a:ext uri="{FF2B5EF4-FFF2-40B4-BE49-F238E27FC236}">
                  <a16:creationId xmlns:a16="http://schemas.microsoft.com/office/drawing/2014/main" id="{1D077ABC-133B-A9CC-EC56-24BC1A91ECD4}"/>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753" name="Friform 752">
              <a:extLst>
                <a:ext uri="{FF2B5EF4-FFF2-40B4-BE49-F238E27FC236}">
                  <a16:creationId xmlns:a16="http://schemas.microsoft.com/office/drawing/2014/main" id="{04F4D003-E47F-B6C6-708B-144F319D9C31}"/>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754" name="Friform 753">
              <a:extLst>
                <a:ext uri="{FF2B5EF4-FFF2-40B4-BE49-F238E27FC236}">
                  <a16:creationId xmlns:a16="http://schemas.microsoft.com/office/drawing/2014/main" id="{6A6737A8-E5F3-7F1C-A0A1-9B9CFD000A24}"/>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755" name="Friform 754">
              <a:extLst>
                <a:ext uri="{FF2B5EF4-FFF2-40B4-BE49-F238E27FC236}">
                  <a16:creationId xmlns:a16="http://schemas.microsoft.com/office/drawing/2014/main" id="{A14103D7-FA59-4CB7-8520-059FCBD04792}"/>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756" name="Friform 755">
              <a:extLst>
                <a:ext uri="{FF2B5EF4-FFF2-40B4-BE49-F238E27FC236}">
                  <a16:creationId xmlns:a16="http://schemas.microsoft.com/office/drawing/2014/main" id="{4AF4BF2A-F497-A814-561E-A3064122D638}"/>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757" name="Friform 756">
              <a:extLst>
                <a:ext uri="{FF2B5EF4-FFF2-40B4-BE49-F238E27FC236}">
                  <a16:creationId xmlns:a16="http://schemas.microsoft.com/office/drawing/2014/main" id="{E0093C71-D7DC-F985-5050-22EB07243BA0}"/>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758" name="Friform 757">
              <a:extLst>
                <a:ext uri="{FF2B5EF4-FFF2-40B4-BE49-F238E27FC236}">
                  <a16:creationId xmlns:a16="http://schemas.microsoft.com/office/drawing/2014/main" id="{83590DF9-54CB-F4BE-4AC6-14B5A07A27C3}"/>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759" name="Friform 758">
              <a:extLst>
                <a:ext uri="{FF2B5EF4-FFF2-40B4-BE49-F238E27FC236}">
                  <a16:creationId xmlns:a16="http://schemas.microsoft.com/office/drawing/2014/main" id="{1F9EA983-8B26-13D7-D152-ED9810F5242D}"/>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760" name="Friform 759">
              <a:extLst>
                <a:ext uri="{FF2B5EF4-FFF2-40B4-BE49-F238E27FC236}">
                  <a16:creationId xmlns:a16="http://schemas.microsoft.com/office/drawing/2014/main" id="{1F90CC09-1163-B1A7-FF4B-B316D941B26E}"/>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761" name="Friform 760">
              <a:extLst>
                <a:ext uri="{FF2B5EF4-FFF2-40B4-BE49-F238E27FC236}">
                  <a16:creationId xmlns:a16="http://schemas.microsoft.com/office/drawing/2014/main" id="{7BF9D24F-AB47-3A44-340E-89D93E40A321}"/>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762" name="Friform 761">
              <a:extLst>
                <a:ext uri="{FF2B5EF4-FFF2-40B4-BE49-F238E27FC236}">
                  <a16:creationId xmlns:a16="http://schemas.microsoft.com/office/drawing/2014/main" id="{57E0D333-C193-5F7B-2667-AB0EADD3BF99}"/>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763" name="Friform 762">
              <a:extLst>
                <a:ext uri="{FF2B5EF4-FFF2-40B4-BE49-F238E27FC236}">
                  <a16:creationId xmlns:a16="http://schemas.microsoft.com/office/drawing/2014/main" id="{953BA9CE-9F15-355C-2D2F-68E495C40981}"/>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764" name="Friform 763">
              <a:extLst>
                <a:ext uri="{FF2B5EF4-FFF2-40B4-BE49-F238E27FC236}">
                  <a16:creationId xmlns:a16="http://schemas.microsoft.com/office/drawing/2014/main" id="{9F9DB69F-24A5-AB50-B8BB-BDB6BFF7C5D5}"/>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765" name="Friform 764">
              <a:extLst>
                <a:ext uri="{FF2B5EF4-FFF2-40B4-BE49-F238E27FC236}">
                  <a16:creationId xmlns:a16="http://schemas.microsoft.com/office/drawing/2014/main" id="{17635DAC-5CEC-8A7B-7D27-24FDC772D524}"/>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766" name="Friform 765">
              <a:extLst>
                <a:ext uri="{FF2B5EF4-FFF2-40B4-BE49-F238E27FC236}">
                  <a16:creationId xmlns:a16="http://schemas.microsoft.com/office/drawing/2014/main" id="{92BE01F7-2147-4127-E83F-8BA389189FD0}"/>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767" name="Friform 766">
              <a:extLst>
                <a:ext uri="{FF2B5EF4-FFF2-40B4-BE49-F238E27FC236}">
                  <a16:creationId xmlns:a16="http://schemas.microsoft.com/office/drawing/2014/main" id="{F0EE7466-99FC-51DE-BA58-8DBD7A46BC69}"/>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768" name="Friform 767">
              <a:extLst>
                <a:ext uri="{FF2B5EF4-FFF2-40B4-BE49-F238E27FC236}">
                  <a16:creationId xmlns:a16="http://schemas.microsoft.com/office/drawing/2014/main" id="{0B6C4021-E92C-6721-BB1A-5709BD2ECEC5}"/>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769" name="Friform 768">
              <a:extLst>
                <a:ext uri="{FF2B5EF4-FFF2-40B4-BE49-F238E27FC236}">
                  <a16:creationId xmlns:a16="http://schemas.microsoft.com/office/drawing/2014/main" id="{F1AA44BE-3762-BE8C-6944-63BD43859BB0}"/>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770" name="Friform 769">
              <a:extLst>
                <a:ext uri="{FF2B5EF4-FFF2-40B4-BE49-F238E27FC236}">
                  <a16:creationId xmlns:a16="http://schemas.microsoft.com/office/drawing/2014/main" id="{459DA892-CC9B-E172-02DB-894EE25BAC22}"/>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771" name="Friform 770">
              <a:extLst>
                <a:ext uri="{FF2B5EF4-FFF2-40B4-BE49-F238E27FC236}">
                  <a16:creationId xmlns:a16="http://schemas.microsoft.com/office/drawing/2014/main" id="{A43F7DB0-9EE2-E7CA-D09D-C4A4223504F6}"/>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772" name="Friform 771">
              <a:extLst>
                <a:ext uri="{FF2B5EF4-FFF2-40B4-BE49-F238E27FC236}">
                  <a16:creationId xmlns:a16="http://schemas.microsoft.com/office/drawing/2014/main" id="{5A3E99AD-7572-A3E6-9976-E0E4D9991290}"/>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773" name="Friform 772">
              <a:extLst>
                <a:ext uri="{FF2B5EF4-FFF2-40B4-BE49-F238E27FC236}">
                  <a16:creationId xmlns:a16="http://schemas.microsoft.com/office/drawing/2014/main" id="{AB449D26-C91D-722D-B543-3A146CAB07EB}"/>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774" name="Friform 773">
              <a:extLst>
                <a:ext uri="{FF2B5EF4-FFF2-40B4-BE49-F238E27FC236}">
                  <a16:creationId xmlns:a16="http://schemas.microsoft.com/office/drawing/2014/main" id="{16F68E3A-4279-DC73-B531-77F6FA71A3AE}"/>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775" name="Friform 774">
              <a:extLst>
                <a:ext uri="{FF2B5EF4-FFF2-40B4-BE49-F238E27FC236}">
                  <a16:creationId xmlns:a16="http://schemas.microsoft.com/office/drawing/2014/main" id="{E197C116-27D7-356E-60A5-14D960C06A53}"/>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776" name="Friform 775">
              <a:extLst>
                <a:ext uri="{FF2B5EF4-FFF2-40B4-BE49-F238E27FC236}">
                  <a16:creationId xmlns:a16="http://schemas.microsoft.com/office/drawing/2014/main" id="{67DEB7DC-0F15-6541-37F0-FBC5E7D3E569}"/>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777" name="Friform 776">
              <a:extLst>
                <a:ext uri="{FF2B5EF4-FFF2-40B4-BE49-F238E27FC236}">
                  <a16:creationId xmlns:a16="http://schemas.microsoft.com/office/drawing/2014/main" id="{E34079E9-C476-61CD-30BD-CC1F12CFE049}"/>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778" name="Friform 777">
              <a:extLst>
                <a:ext uri="{FF2B5EF4-FFF2-40B4-BE49-F238E27FC236}">
                  <a16:creationId xmlns:a16="http://schemas.microsoft.com/office/drawing/2014/main" id="{94F3941C-C0AE-B5E8-53B3-85115EA4DD9E}"/>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779" name="Friform 778">
              <a:extLst>
                <a:ext uri="{FF2B5EF4-FFF2-40B4-BE49-F238E27FC236}">
                  <a16:creationId xmlns:a16="http://schemas.microsoft.com/office/drawing/2014/main" id="{66481364-467A-9D74-936B-07199800A9A5}"/>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780" name="Friform 779">
              <a:extLst>
                <a:ext uri="{FF2B5EF4-FFF2-40B4-BE49-F238E27FC236}">
                  <a16:creationId xmlns:a16="http://schemas.microsoft.com/office/drawing/2014/main" id="{1CF406C2-B867-0173-E7DE-1B96A89437F4}"/>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781" name="Friform 780">
              <a:extLst>
                <a:ext uri="{FF2B5EF4-FFF2-40B4-BE49-F238E27FC236}">
                  <a16:creationId xmlns:a16="http://schemas.microsoft.com/office/drawing/2014/main" id="{E8B84434-0F5E-4416-7EC7-CA1E0284E124}"/>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782" name="Friform 781">
              <a:extLst>
                <a:ext uri="{FF2B5EF4-FFF2-40B4-BE49-F238E27FC236}">
                  <a16:creationId xmlns:a16="http://schemas.microsoft.com/office/drawing/2014/main" id="{9A98B325-88A3-E3B9-0FEB-9A90D3101A33}"/>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783" name="Friform 782">
              <a:extLst>
                <a:ext uri="{FF2B5EF4-FFF2-40B4-BE49-F238E27FC236}">
                  <a16:creationId xmlns:a16="http://schemas.microsoft.com/office/drawing/2014/main" id="{154E70AB-C6BB-DC34-73C1-0A324FC16818}"/>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784" name="Friform 783">
              <a:extLst>
                <a:ext uri="{FF2B5EF4-FFF2-40B4-BE49-F238E27FC236}">
                  <a16:creationId xmlns:a16="http://schemas.microsoft.com/office/drawing/2014/main" id="{09576097-1C8E-830D-DEC1-11BD589AB509}"/>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785" name="Friform 784">
              <a:extLst>
                <a:ext uri="{FF2B5EF4-FFF2-40B4-BE49-F238E27FC236}">
                  <a16:creationId xmlns:a16="http://schemas.microsoft.com/office/drawing/2014/main" id="{931BFA39-320B-DCC9-B614-BAD1FD06D005}"/>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786" name="Friform 785">
              <a:extLst>
                <a:ext uri="{FF2B5EF4-FFF2-40B4-BE49-F238E27FC236}">
                  <a16:creationId xmlns:a16="http://schemas.microsoft.com/office/drawing/2014/main" id="{733AFB58-3DAC-7466-82E8-422415AF839F}"/>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787" name="Friform 786">
              <a:extLst>
                <a:ext uri="{FF2B5EF4-FFF2-40B4-BE49-F238E27FC236}">
                  <a16:creationId xmlns:a16="http://schemas.microsoft.com/office/drawing/2014/main" id="{AC58B05C-7B85-31A1-F52F-F62BF78D96C2}"/>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788" name="Friform 787">
              <a:extLst>
                <a:ext uri="{FF2B5EF4-FFF2-40B4-BE49-F238E27FC236}">
                  <a16:creationId xmlns:a16="http://schemas.microsoft.com/office/drawing/2014/main" id="{4CAFE1A6-A943-510D-F0AF-A05B374300F2}"/>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789" name="Friform 788">
              <a:extLst>
                <a:ext uri="{FF2B5EF4-FFF2-40B4-BE49-F238E27FC236}">
                  <a16:creationId xmlns:a16="http://schemas.microsoft.com/office/drawing/2014/main" id="{DB6CF082-D58E-1CB2-C925-5F901DDF1CAC}"/>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790" name="Friform 789">
              <a:extLst>
                <a:ext uri="{FF2B5EF4-FFF2-40B4-BE49-F238E27FC236}">
                  <a16:creationId xmlns:a16="http://schemas.microsoft.com/office/drawing/2014/main" id="{0081F3E0-D735-6B41-4590-F01568630E4A}"/>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791" name="Friform 790">
              <a:extLst>
                <a:ext uri="{FF2B5EF4-FFF2-40B4-BE49-F238E27FC236}">
                  <a16:creationId xmlns:a16="http://schemas.microsoft.com/office/drawing/2014/main" id="{C9F02445-EBE0-EA48-602B-1894EB6A7D4B}"/>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792" name="Friform 791">
              <a:extLst>
                <a:ext uri="{FF2B5EF4-FFF2-40B4-BE49-F238E27FC236}">
                  <a16:creationId xmlns:a16="http://schemas.microsoft.com/office/drawing/2014/main" id="{2E3F9D7E-F54A-4432-839D-14B60C56A4D0}"/>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793" name="Friform 792">
              <a:extLst>
                <a:ext uri="{FF2B5EF4-FFF2-40B4-BE49-F238E27FC236}">
                  <a16:creationId xmlns:a16="http://schemas.microsoft.com/office/drawing/2014/main" id="{4E739A5D-8897-F3A1-6E7A-9CFB69E97C90}"/>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794" name="Friform 793">
              <a:extLst>
                <a:ext uri="{FF2B5EF4-FFF2-40B4-BE49-F238E27FC236}">
                  <a16:creationId xmlns:a16="http://schemas.microsoft.com/office/drawing/2014/main" id="{8DC22F9A-55B7-1398-DFFD-D66B274FA759}"/>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795" name="Friform 794">
              <a:extLst>
                <a:ext uri="{FF2B5EF4-FFF2-40B4-BE49-F238E27FC236}">
                  <a16:creationId xmlns:a16="http://schemas.microsoft.com/office/drawing/2014/main" id="{013B41A7-5AAB-A646-4451-933516A20B65}"/>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796" name="Friform 795">
              <a:extLst>
                <a:ext uri="{FF2B5EF4-FFF2-40B4-BE49-F238E27FC236}">
                  <a16:creationId xmlns:a16="http://schemas.microsoft.com/office/drawing/2014/main" id="{A8DDF731-8F37-BE1A-7B1F-64FBCE93A24A}"/>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797" name="Friform 796">
              <a:extLst>
                <a:ext uri="{FF2B5EF4-FFF2-40B4-BE49-F238E27FC236}">
                  <a16:creationId xmlns:a16="http://schemas.microsoft.com/office/drawing/2014/main" id="{C9993423-0864-B368-BDB6-06EE2AEE36C2}"/>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798" name="Friform 797">
              <a:extLst>
                <a:ext uri="{FF2B5EF4-FFF2-40B4-BE49-F238E27FC236}">
                  <a16:creationId xmlns:a16="http://schemas.microsoft.com/office/drawing/2014/main" id="{77096668-864E-73A0-8468-1871717324F0}"/>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799" name="Friform 798">
              <a:extLst>
                <a:ext uri="{FF2B5EF4-FFF2-40B4-BE49-F238E27FC236}">
                  <a16:creationId xmlns:a16="http://schemas.microsoft.com/office/drawing/2014/main" id="{AFFB7681-70FB-E6B4-BB91-332C28AAE470}"/>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800" name="Friform 799">
              <a:extLst>
                <a:ext uri="{FF2B5EF4-FFF2-40B4-BE49-F238E27FC236}">
                  <a16:creationId xmlns:a16="http://schemas.microsoft.com/office/drawing/2014/main" id="{B18E791B-E5BA-CFDE-54B0-250B61974F27}"/>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801" name="Friform 800">
              <a:extLst>
                <a:ext uri="{FF2B5EF4-FFF2-40B4-BE49-F238E27FC236}">
                  <a16:creationId xmlns:a16="http://schemas.microsoft.com/office/drawing/2014/main" id="{7E1E1F16-422D-CAF9-0840-655A3D50B0F1}"/>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802" name="Friform 801">
              <a:extLst>
                <a:ext uri="{FF2B5EF4-FFF2-40B4-BE49-F238E27FC236}">
                  <a16:creationId xmlns:a16="http://schemas.microsoft.com/office/drawing/2014/main" id="{6437422F-6FE1-AF79-C481-BE1660BFD1E5}"/>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803" name="Friform 802">
              <a:extLst>
                <a:ext uri="{FF2B5EF4-FFF2-40B4-BE49-F238E27FC236}">
                  <a16:creationId xmlns:a16="http://schemas.microsoft.com/office/drawing/2014/main" id="{E965821B-076B-8A45-877E-BD7AA8D126D8}"/>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804" name="Friform 803">
              <a:extLst>
                <a:ext uri="{FF2B5EF4-FFF2-40B4-BE49-F238E27FC236}">
                  <a16:creationId xmlns:a16="http://schemas.microsoft.com/office/drawing/2014/main" id="{4576E5CE-CD50-BFC4-C5CC-917D546B3EAF}"/>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805" name="Friform 804">
              <a:extLst>
                <a:ext uri="{FF2B5EF4-FFF2-40B4-BE49-F238E27FC236}">
                  <a16:creationId xmlns:a16="http://schemas.microsoft.com/office/drawing/2014/main" id="{AB170A4B-CC74-AABF-A560-661D237005F7}"/>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806" name="Friform 805">
              <a:extLst>
                <a:ext uri="{FF2B5EF4-FFF2-40B4-BE49-F238E27FC236}">
                  <a16:creationId xmlns:a16="http://schemas.microsoft.com/office/drawing/2014/main" id="{0016B4F2-06D7-1392-26D1-4351D3E87B74}"/>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807" name="Friform 806">
              <a:extLst>
                <a:ext uri="{FF2B5EF4-FFF2-40B4-BE49-F238E27FC236}">
                  <a16:creationId xmlns:a16="http://schemas.microsoft.com/office/drawing/2014/main" id="{4A5855C7-946D-43EF-1BFE-F23C0322B1F6}"/>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808" name="Friform 807">
              <a:extLst>
                <a:ext uri="{FF2B5EF4-FFF2-40B4-BE49-F238E27FC236}">
                  <a16:creationId xmlns:a16="http://schemas.microsoft.com/office/drawing/2014/main" id="{2F138DF4-35D9-DD66-0E52-38C4563D1414}"/>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809" name="Friform 808">
              <a:extLst>
                <a:ext uri="{FF2B5EF4-FFF2-40B4-BE49-F238E27FC236}">
                  <a16:creationId xmlns:a16="http://schemas.microsoft.com/office/drawing/2014/main" id="{9EB78531-0EAE-6E9C-0F47-D4D416DE48CC}"/>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810" name="Friform 809">
              <a:extLst>
                <a:ext uri="{FF2B5EF4-FFF2-40B4-BE49-F238E27FC236}">
                  <a16:creationId xmlns:a16="http://schemas.microsoft.com/office/drawing/2014/main" id="{EAB38B76-BE2E-7D41-46DD-DFC9C30BC1A1}"/>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811" name="Friform 810">
              <a:extLst>
                <a:ext uri="{FF2B5EF4-FFF2-40B4-BE49-F238E27FC236}">
                  <a16:creationId xmlns:a16="http://schemas.microsoft.com/office/drawing/2014/main" id="{6DC3F095-8B93-517D-7614-0BAB9BB0714B}"/>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812" name="Friform 811">
              <a:extLst>
                <a:ext uri="{FF2B5EF4-FFF2-40B4-BE49-F238E27FC236}">
                  <a16:creationId xmlns:a16="http://schemas.microsoft.com/office/drawing/2014/main" id="{AC99E349-BFCE-04FA-A354-167A4A1AF747}"/>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813" name="Friform 812">
              <a:extLst>
                <a:ext uri="{FF2B5EF4-FFF2-40B4-BE49-F238E27FC236}">
                  <a16:creationId xmlns:a16="http://schemas.microsoft.com/office/drawing/2014/main" id="{9D440DA5-471F-0752-80CA-ADDC78B08AE4}"/>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814" name="Friform 813">
              <a:extLst>
                <a:ext uri="{FF2B5EF4-FFF2-40B4-BE49-F238E27FC236}">
                  <a16:creationId xmlns:a16="http://schemas.microsoft.com/office/drawing/2014/main" id="{C0B439DD-4244-D8D5-C4DB-442EE67D2498}"/>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815" name="Friform 814">
              <a:extLst>
                <a:ext uri="{FF2B5EF4-FFF2-40B4-BE49-F238E27FC236}">
                  <a16:creationId xmlns:a16="http://schemas.microsoft.com/office/drawing/2014/main" id="{A5151402-1E9A-A85B-5EA1-BE87780E1CB8}"/>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816" name="Friform 815">
              <a:extLst>
                <a:ext uri="{FF2B5EF4-FFF2-40B4-BE49-F238E27FC236}">
                  <a16:creationId xmlns:a16="http://schemas.microsoft.com/office/drawing/2014/main" id="{E0AE09AB-3744-B6E1-5664-29AC29F2C047}"/>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817" name="Friform 816">
              <a:extLst>
                <a:ext uri="{FF2B5EF4-FFF2-40B4-BE49-F238E27FC236}">
                  <a16:creationId xmlns:a16="http://schemas.microsoft.com/office/drawing/2014/main" id="{562DD7E0-7C1B-D37F-8A3E-E1C8273FA8AA}"/>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818" name="Friform 817">
              <a:extLst>
                <a:ext uri="{FF2B5EF4-FFF2-40B4-BE49-F238E27FC236}">
                  <a16:creationId xmlns:a16="http://schemas.microsoft.com/office/drawing/2014/main" id="{97D6861C-54A0-EF35-90E3-8006C74E99CF}"/>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819" name="Friform 818">
              <a:extLst>
                <a:ext uri="{FF2B5EF4-FFF2-40B4-BE49-F238E27FC236}">
                  <a16:creationId xmlns:a16="http://schemas.microsoft.com/office/drawing/2014/main" id="{13832EC1-BF0E-7D65-1B18-B47A5F87BBA0}"/>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820" name="Friform 819">
              <a:extLst>
                <a:ext uri="{FF2B5EF4-FFF2-40B4-BE49-F238E27FC236}">
                  <a16:creationId xmlns:a16="http://schemas.microsoft.com/office/drawing/2014/main" id="{58523BF0-1306-1B94-5638-593DEA8D5C6C}"/>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821" name="Friform 820">
              <a:extLst>
                <a:ext uri="{FF2B5EF4-FFF2-40B4-BE49-F238E27FC236}">
                  <a16:creationId xmlns:a16="http://schemas.microsoft.com/office/drawing/2014/main" id="{833D87ED-E90B-CB83-0F08-01A12E1A7E94}"/>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822" name="Friform 821">
              <a:extLst>
                <a:ext uri="{FF2B5EF4-FFF2-40B4-BE49-F238E27FC236}">
                  <a16:creationId xmlns:a16="http://schemas.microsoft.com/office/drawing/2014/main" id="{726AE7AD-685B-0F3D-514B-2E36CE20432E}"/>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823" name="Friform 822">
              <a:extLst>
                <a:ext uri="{FF2B5EF4-FFF2-40B4-BE49-F238E27FC236}">
                  <a16:creationId xmlns:a16="http://schemas.microsoft.com/office/drawing/2014/main" id="{331D8D42-A3BE-122F-07BF-204D37D033CF}"/>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824" name="Friform 823">
              <a:extLst>
                <a:ext uri="{FF2B5EF4-FFF2-40B4-BE49-F238E27FC236}">
                  <a16:creationId xmlns:a16="http://schemas.microsoft.com/office/drawing/2014/main" id="{534B4BD8-A028-0B59-9690-C983E0210D32}"/>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825" name="Friform 824">
              <a:extLst>
                <a:ext uri="{FF2B5EF4-FFF2-40B4-BE49-F238E27FC236}">
                  <a16:creationId xmlns:a16="http://schemas.microsoft.com/office/drawing/2014/main" id="{90C16709-F1E0-3653-513D-F35791736364}"/>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826" name="Friform 825">
              <a:extLst>
                <a:ext uri="{FF2B5EF4-FFF2-40B4-BE49-F238E27FC236}">
                  <a16:creationId xmlns:a16="http://schemas.microsoft.com/office/drawing/2014/main" id="{CDF3AEAF-7441-D1C6-50E2-5D33DF2ADA54}"/>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827" name="Friform 826">
              <a:extLst>
                <a:ext uri="{FF2B5EF4-FFF2-40B4-BE49-F238E27FC236}">
                  <a16:creationId xmlns:a16="http://schemas.microsoft.com/office/drawing/2014/main" id="{F4ADF00E-988E-2F9D-A214-C09D868BF140}"/>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828" name="Friform 827">
              <a:extLst>
                <a:ext uri="{FF2B5EF4-FFF2-40B4-BE49-F238E27FC236}">
                  <a16:creationId xmlns:a16="http://schemas.microsoft.com/office/drawing/2014/main" id="{CA5EF7CA-E9AB-0A51-8975-2809C3F50912}"/>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829" name="Friform 828">
              <a:extLst>
                <a:ext uri="{FF2B5EF4-FFF2-40B4-BE49-F238E27FC236}">
                  <a16:creationId xmlns:a16="http://schemas.microsoft.com/office/drawing/2014/main" id="{CC4E4419-FD8C-307F-5AED-34C3578632FA}"/>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830" name="Friform 829">
              <a:extLst>
                <a:ext uri="{FF2B5EF4-FFF2-40B4-BE49-F238E27FC236}">
                  <a16:creationId xmlns:a16="http://schemas.microsoft.com/office/drawing/2014/main" id="{B1002901-A26A-3170-2F1C-71CC405B7E4F}"/>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831" name="Friform 830">
              <a:extLst>
                <a:ext uri="{FF2B5EF4-FFF2-40B4-BE49-F238E27FC236}">
                  <a16:creationId xmlns:a16="http://schemas.microsoft.com/office/drawing/2014/main" id="{4878F554-B4C4-DA8A-AE6A-6530BACE7B67}"/>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832" name="Friform 831">
              <a:extLst>
                <a:ext uri="{FF2B5EF4-FFF2-40B4-BE49-F238E27FC236}">
                  <a16:creationId xmlns:a16="http://schemas.microsoft.com/office/drawing/2014/main" id="{AA3FABD7-384E-2374-F898-48883EF3F961}"/>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833" name="Friform 832">
              <a:extLst>
                <a:ext uri="{FF2B5EF4-FFF2-40B4-BE49-F238E27FC236}">
                  <a16:creationId xmlns:a16="http://schemas.microsoft.com/office/drawing/2014/main" id="{4527B163-EF1C-96EF-3021-D1ACE513C7FB}"/>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834" name="Friform 833">
              <a:extLst>
                <a:ext uri="{FF2B5EF4-FFF2-40B4-BE49-F238E27FC236}">
                  <a16:creationId xmlns:a16="http://schemas.microsoft.com/office/drawing/2014/main" id="{DBC5BA8F-E0A1-8BA2-F37A-54CFCD4A5205}"/>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835" name="Friform 834">
              <a:extLst>
                <a:ext uri="{FF2B5EF4-FFF2-40B4-BE49-F238E27FC236}">
                  <a16:creationId xmlns:a16="http://schemas.microsoft.com/office/drawing/2014/main" id="{1F929E2B-BD53-50E4-3D9D-E7CD08497B91}"/>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836" name="Friform 835">
              <a:extLst>
                <a:ext uri="{FF2B5EF4-FFF2-40B4-BE49-F238E27FC236}">
                  <a16:creationId xmlns:a16="http://schemas.microsoft.com/office/drawing/2014/main" id="{C77F82CA-8971-0783-CCCD-75E19FD7C847}"/>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837" name="Friform 836">
              <a:extLst>
                <a:ext uri="{FF2B5EF4-FFF2-40B4-BE49-F238E27FC236}">
                  <a16:creationId xmlns:a16="http://schemas.microsoft.com/office/drawing/2014/main" id="{C71C3AE8-C04F-3709-EEF9-C2025DF126F3}"/>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838" name="Friform 837">
              <a:extLst>
                <a:ext uri="{FF2B5EF4-FFF2-40B4-BE49-F238E27FC236}">
                  <a16:creationId xmlns:a16="http://schemas.microsoft.com/office/drawing/2014/main" id="{3AAE65D0-E140-1BC3-5478-881D0A18216C}"/>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839" name="Friform 838">
              <a:extLst>
                <a:ext uri="{FF2B5EF4-FFF2-40B4-BE49-F238E27FC236}">
                  <a16:creationId xmlns:a16="http://schemas.microsoft.com/office/drawing/2014/main" id="{21BA7623-6011-9CBB-F1F2-979F6D9A0BAB}"/>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840" name="Friform 839">
              <a:extLst>
                <a:ext uri="{FF2B5EF4-FFF2-40B4-BE49-F238E27FC236}">
                  <a16:creationId xmlns:a16="http://schemas.microsoft.com/office/drawing/2014/main" id="{91E76B9B-884B-D575-DEED-3FB71967CC09}"/>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841" name="Friform 840">
              <a:extLst>
                <a:ext uri="{FF2B5EF4-FFF2-40B4-BE49-F238E27FC236}">
                  <a16:creationId xmlns:a16="http://schemas.microsoft.com/office/drawing/2014/main" id="{4F0B5DA7-B7B0-C1F8-E14E-51D0D5865EE7}"/>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842" name="Friform 841">
              <a:extLst>
                <a:ext uri="{FF2B5EF4-FFF2-40B4-BE49-F238E27FC236}">
                  <a16:creationId xmlns:a16="http://schemas.microsoft.com/office/drawing/2014/main" id="{3C114A8C-46D2-E47C-1F2C-F0C75B0B6FD3}"/>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843" name="Friform 842">
              <a:extLst>
                <a:ext uri="{FF2B5EF4-FFF2-40B4-BE49-F238E27FC236}">
                  <a16:creationId xmlns:a16="http://schemas.microsoft.com/office/drawing/2014/main" id="{574F7B08-1D48-FDB0-F248-CD466AF894F2}"/>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844" name="Friform 843">
              <a:extLst>
                <a:ext uri="{FF2B5EF4-FFF2-40B4-BE49-F238E27FC236}">
                  <a16:creationId xmlns:a16="http://schemas.microsoft.com/office/drawing/2014/main" id="{9C45B690-F1E6-DEF8-F0AC-40CF291147A6}"/>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845" name="Friform 844">
              <a:extLst>
                <a:ext uri="{FF2B5EF4-FFF2-40B4-BE49-F238E27FC236}">
                  <a16:creationId xmlns:a16="http://schemas.microsoft.com/office/drawing/2014/main" id="{8E3D04DB-8745-67AA-D135-D01331825037}"/>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846" name="Friform 845">
              <a:extLst>
                <a:ext uri="{FF2B5EF4-FFF2-40B4-BE49-F238E27FC236}">
                  <a16:creationId xmlns:a16="http://schemas.microsoft.com/office/drawing/2014/main" id="{DCD87C9B-5BA2-7128-9D89-59EA947EC35B}"/>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847" name="Friform 846">
              <a:extLst>
                <a:ext uri="{FF2B5EF4-FFF2-40B4-BE49-F238E27FC236}">
                  <a16:creationId xmlns:a16="http://schemas.microsoft.com/office/drawing/2014/main" id="{CE65F6C4-D785-CB86-B098-3D6C62FCF7B3}"/>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848" name="Friform 847">
              <a:extLst>
                <a:ext uri="{FF2B5EF4-FFF2-40B4-BE49-F238E27FC236}">
                  <a16:creationId xmlns:a16="http://schemas.microsoft.com/office/drawing/2014/main" id="{EC99FECC-1C83-7F87-5149-A9F2E72EEA92}"/>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849" name="Friform 848">
              <a:extLst>
                <a:ext uri="{FF2B5EF4-FFF2-40B4-BE49-F238E27FC236}">
                  <a16:creationId xmlns:a16="http://schemas.microsoft.com/office/drawing/2014/main" id="{38AB00E6-DBED-B0CD-57DB-29D1381185E5}"/>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850" name="Friform 849">
              <a:extLst>
                <a:ext uri="{FF2B5EF4-FFF2-40B4-BE49-F238E27FC236}">
                  <a16:creationId xmlns:a16="http://schemas.microsoft.com/office/drawing/2014/main" id="{72F77F4F-88B3-16D3-A57A-F0EEF8307F81}"/>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851" name="Friform 850">
              <a:extLst>
                <a:ext uri="{FF2B5EF4-FFF2-40B4-BE49-F238E27FC236}">
                  <a16:creationId xmlns:a16="http://schemas.microsoft.com/office/drawing/2014/main" id="{EB04503A-2EF9-8920-0567-FE0A13521E73}"/>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852" name="Friform 851">
              <a:extLst>
                <a:ext uri="{FF2B5EF4-FFF2-40B4-BE49-F238E27FC236}">
                  <a16:creationId xmlns:a16="http://schemas.microsoft.com/office/drawing/2014/main" id="{50310047-CF77-92ED-E5CD-BE4F53F9904A}"/>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853" name="Friform 852">
              <a:extLst>
                <a:ext uri="{FF2B5EF4-FFF2-40B4-BE49-F238E27FC236}">
                  <a16:creationId xmlns:a16="http://schemas.microsoft.com/office/drawing/2014/main" id="{E7BC9CDE-CE3C-873F-0D77-DE9D62F830F8}"/>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854" name="Friform 853">
              <a:extLst>
                <a:ext uri="{FF2B5EF4-FFF2-40B4-BE49-F238E27FC236}">
                  <a16:creationId xmlns:a16="http://schemas.microsoft.com/office/drawing/2014/main" id="{EFAC0FBB-81B8-2432-791C-D29A7DFBB554}"/>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855" name="Friform 854">
              <a:extLst>
                <a:ext uri="{FF2B5EF4-FFF2-40B4-BE49-F238E27FC236}">
                  <a16:creationId xmlns:a16="http://schemas.microsoft.com/office/drawing/2014/main" id="{15AB44E8-E349-EE66-33F9-6C63A975CB0F}"/>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856" name="Friform 855">
              <a:extLst>
                <a:ext uri="{FF2B5EF4-FFF2-40B4-BE49-F238E27FC236}">
                  <a16:creationId xmlns:a16="http://schemas.microsoft.com/office/drawing/2014/main" id="{CA114894-C02A-8821-9C82-35793199AEC3}"/>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857" name="Friform 856">
              <a:extLst>
                <a:ext uri="{FF2B5EF4-FFF2-40B4-BE49-F238E27FC236}">
                  <a16:creationId xmlns:a16="http://schemas.microsoft.com/office/drawing/2014/main" id="{7615227E-20A4-0E99-53F2-F3BDC131CB74}"/>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noFill/>
            <a:ln w="9484" cap="flat">
              <a:noFill/>
              <a:prstDash val="solid"/>
              <a:miter/>
            </a:ln>
          </p:spPr>
          <p:txBody>
            <a:bodyPr rtlCol="0" anchor="ctr"/>
            <a:lstStyle/>
            <a:p>
              <a:endParaRPr lang="nb-NO"/>
            </a:p>
          </p:txBody>
        </p:sp>
        <p:sp>
          <p:nvSpPr>
            <p:cNvPr id="858" name="Friform 857">
              <a:extLst>
                <a:ext uri="{FF2B5EF4-FFF2-40B4-BE49-F238E27FC236}">
                  <a16:creationId xmlns:a16="http://schemas.microsoft.com/office/drawing/2014/main" id="{F2A2519F-83E2-9209-459A-2730911FBA2A}"/>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noFill/>
            <a:ln w="9484" cap="flat">
              <a:noFill/>
              <a:prstDash val="solid"/>
              <a:miter/>
            </a:ln>
          </p:spPr>
          <p:txBody>
            <a:bodyPr rtlCol="0" anchor="ctr"/>
            <a:lstStyle/>
            <a:p>
              <a:endParaRPr lang="nb-NO"/>
            </a:p>
          </p:txBody>
        </p:sp>
        <p:sp>
          <p:nvSpPr>
            <p:cNvPr id="859" name="Friform 858">
              <a:extLst>
                <a:ext uri="{FF2B5EF4-FFF2-40B4-BE49-F238E27FC236}">
                  <a16:creationId xmlns:a16="http://schemas.microsoft.com/office/drawing/2014/main" id="{1826AB4D-197E-9959-6DC0-F27C510C2E74}"/>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noFill/>
            <a:ln w="9484" cap="flat">
              <a:noFill/>
              <a:prstDash val="solid"/>
              <a:miter/>
            </a:ln>
          </p:spPr>
          <p:txBody>
            <a:bodyPr rtlCol="0" anchor="ctr"/>
            <a:lstStyle/>
            <a:p>
              <a:endParaRPr lang="nb-NO"/>
            </a:p>
          </p:txBody>
        </p:sp>
        <p:sp>
          <p:nvSpPr>
            <p:cNvPr id="860" name="Friform 859">
              <a:extLst>
                <a:ext uri="{FF2B5EF4-FFF2-40B4-BE49-F238E27FC236}">
                  <a16:creationId xmlns:a16="http://schemas.microsoft.com/office/drawing/2014/main" id="{3D61EA36-182F-6235-2EFF-FB34F9D41C7D}"/>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noFill/>
            <a:ln w="9484" cap="flat">
              <a:noFill/>
              <a:prstDash val="solid"/>
              <a:miter/>
            </a:ln>
          </p:spPr>
          <p:txBody>
            <a:bodyPr rtlCol="0" anchor="ctr"/>
            <a:lstStyle/>
            <a:p>
              <a:endParaRPr lang="nb-NO"/>
            </a:p>
          </p:txBody>
        </p:sp>
        <p:sp>
          <p:nvSpPr>
            <p:cNvPr id="861" name="Friform 860">
              <a:extLst>
                <a:ext uri="{FF2B5EF4-FFF2-40B4-BE49-F238E27FC236}">
                  <a16:creationId xmlns:a16="http://schemas.microsoft.com/office/drawing/2014/main" id="{5BA0546D-EBE8-578E-7999-4BE198822C02}"/>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noFill/>
            <a:ln w="9484" cap="flat">
              <a:noFill/>
              <a:prstDash val="solid"/>
              <a:miter/>
            </a:ln>
          </p:spPr>
          <p:txBody>
            <a:bodyPr rtlCol="0" anchor="ctr"/>
            <a:lstStyle/>
            <a:p>
              <a:endParaRPr lang="nb-NO"/>
            </a:p>
          </p:txBody>
        </p:sp>
        <p:sp>
          <p:nvSpPr>
            <p:cNvPr id="862" name="Friform 861">
              <a:extLst>
                <a:ext uri="{FF2B5EF4-FFF2-40B4-BE49-F238E27FC236}">
                  <a16:creationId xmlns:a16="http://schemas.microsoft.com/office/drawing/2014/main" id="{4CA995F5-7261-AA74-A2DF-95B403353B76}"/>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noFill/>
            <a:ln w="9484" cap="flat">
              <a:noFill/>
              <a:prstDash val="solid"/>
              <a:miter/>
            </a:ln>
          </p:spPr>
          <p:txBody>
            <a:bodyPr rtlCol="0" anchor="ctr"/>
            <a:lstStyle/>
            <a:p>
              <a:endParaRPr lang="nb-NO"/>
            </a:p>
          </p:txBody>
        </p:sp>
        <p:sp>
          <p:nvSpPr>
            <p:cNvPr id="863" name="Friform 862">
              <a:extLst>
                <a:ext uri="{FF2B5EF4-FFF2-40B4-BE49-F238E27FC236}">
                  <a16:creationId xmlns:a16="http://schemas.microsoft.com/office/drawing/2014/main" id="{CCD5838F-C38F-E7FF-E983-1C92B6A34778}"/>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noFill/>
            <a:ln w="9484" cap="flat">
              <a:noFill/>
              <a:prstDash val="solid"/>
              <a:miter/>
            </a:ln>
          </p:spPr>
          <p:txBody>
            <a:bodyPr rtlCol="0" anchor="ctr"/>
            <a:lstStyle/>
            <a:p>
              <a:endParaRPr lang="nb-NO"/>
            </a:p>
          </p:txBody>
        </p:sp>
        <p:sp>
          <p:nvSpPr>
            <p:cNvPr id="864" name="Friform 863">
              <a:extLst>
                <a:ext uri="{FF2B5EF4-FFF2-40B4-BE49-F238E27FC236}">
                  <a16:creationId xmlns:a16="http://schemas.microsoft.com/office/drawing/2014/main" id="{032F142C-973C-36FA-741C-29AE5FD8FA1D}"/>
                </a:ext>
              </a:extLst>
            </p:cNvPr>
            <p:cNvSpPr/>
            <p:nvPr/>
          </p:nvSpPr>
          <p:spPr>
            <a:xfrm>
              <a:off x="5718626" y="3051911"/>
              <a:ext cx="757212" cy="757022"/>
            </a:xfrm>
            <a:custGeom>
              <a:avLst/>
              <a:gdLst>
                <a:gd name="connsiteX0" fmla="*/ 757212 w 757212"/>
                <a:gd name="connsiteY0" fmla="*/ 378511 h 757022"/>
                <a:gd name="connsiteX1" fmla="*/ 752470 w 757212"/>
                <a:gd name="connsiteY1" fmla="*/ 438451 h 757022"/>
                <a:gd name="connsiteX2" fmla="*/ 742417 w 757212"/>
                <a:gd name="connsiteY2" fmla="*/ 483690 h 757022"/>
                <a:gd name="connsiteX3" fmla="*/ 564116 w 757212"/>
                <a:gd name="connsiteY3" fmla="*/ 708559 h 757022"/>
                <a:gd name="connsiteX4" fmla="*/ 522385 w 757212"/>
                <a:gd name="connsiteY4" fmla="*/ 728760 h 757022"/>
                <a:gd name="connsiteX5" fmla="*/ 378606 w 757212"/>
                <a:gd name="connsiteY5" fmla="*/ 757023 h 757022"/>
                <a:gd name="connsiteX6" fmla="*/ 234827 w 757212"/>
                <a:gd name="connsiteY6" fmla="*/ 728760 h 757022"/>
                <a:gd name="connsiteX7" fmla="*/ 193097 w 757212"/>
                <a:gd name="connsiteY7" fmla="*/ 708559 h 757022"/>
                <a:gd name="connsiteX8" fmla="*/ 14795 w 757212"/>
                <a:gd name="connsiteY8" fmla="*/ 483690 h 757022"/>
                <a:gd name="connsiteX9" fmla="*/ 4742 w 757212"/>
                <a:gd name="connsiteY9" fmla="*/ 438451 h 757022"/>
                <a:gd name="connsiteX10" fmla="*/ 0 w 757212"/>
                <a:gd name="connsiteY10" fmla="*/ 378511 h 757022"/>
                <a:gd name="connsiteX11" fmla="*/ 69424 w 757212"/>
                <a:gd name="connsiteY11" fmla="*/ 159997 h 757022"/>
                <a:gd name="connsiteX12" fmla="*/ 98445 w 757212"/>
                <a:gd name="connsiteY12" fmla="*/ 123863 h 757022"/>
                <a:gd name="connsiteX13" fmla="*/ 355370 w 757212"/>
                <a:gd name="connsiteY13" fmla="*/ 664 h 757022"/>
                <a:gd name="connsiteX14" fmla="*/ 378511 w 757212"/>
                <a:gd name="connsiteY14" fmla="*/ 0 h 757022"/>
                <a:gd name="connsiteX15" fmla="*/ 401652 w 757212"/>
                <a:gd name="connsiteY15" fmla="*/ 664 h 757022"/>
                <a:gd name="connsiteX16" fmla="*/ 658577 w 757212"/>
                <a:gd name="connsiteY16" fmla="*/ 123863 h 757022"/>
                <a:gd name="connsiteX17" fmla="*/ 687599 w 757212"/>
                <a:gd name="connsiteY17" fmla="*/ 159997 h 757022"/>
                <a:gd name="connsiteX18" fmla="*/ 757023 w 757212"/>
                <a:gd name="connsiteY18" fmla="*/ 378511 h 757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57212" h="757022">
                  <a:moveTo>
                    <a:pt x="757212" y="378511"/>
                  </a:moveTo>
                  <a:cubicBezTo>
                    <a:pt x="757212" y="398902"/>
                    <a:pt x="755600" y="418914"/>
                    <a:pt x="752470" y="438451"/>
                  </a:cubicBezTo>
                  <a:cubicBezTo>
                    <a:pt x="750004" y="453815"/>
                    <a:pt x="746685" y="468990"/>
                    <a:pt x="742417" y="483690"/>
                  </a:cubicBezTo>
                  <a:cubicBezTo>
                    <a:pt x="714628" y="579954"/>
                    <a:pt x="649662" y="660379"/>
                    <a:pt x="564116" y="708559"/>
                  </a:cubicBezTo>
                  <a:cubicBezTo>
                    <a:pt x="550743" y="716146"/>
                    <a:pt x="536801" y="722880"/>
                    <a:pt x="522385" y="728760"/>
                  </a:cubicBezTo>
                  <a:cubicBezTo>
                    <a:pt x="478095" y="746969"/>
                    <a:pt x="429536" y="757023"/>
                    <a:pt x="378606" y="757023"/>
                  </a:cubicBezTo>
                  <a:cubicBezTo>
                    <a:pt x="327676" y="757023"/>
                    <a:pt x="279213" y="746969"/>
                    <a:pt x="234827" y="728760"/>
                  </a:cubicBezTo>
                  <a:cubicBezTo>
                    <a:pt x="220506" y="722880"/>
                    <a:pt x="206564" y="716146"/>
                    <a:pt x="193097" y="708559"/>
                  </a:cubicBezTo>
                  <a:cubicBezTo>
                    <a:pt x="107550" y="660379"/>
                    <a:pt x="42584" y="579954"/>
                    <a:pt x="14795" y="483690"/>
                  </a:cubicBezTo>
                  <a:cubicBezTo>
                    <a:pt x="10527" y="468990"/>
                    <a:pt x="7208" y="453910"/>
                    <a:pt x="4742" y="438451"/>
                  </a:cubicBezTo>
                  <a:cubicBezTo>
                    <a:pt x="1612" y="418914"/>
                    <a:pt x="0" y="398902"/>
                    <a:pt x="0" y="378511"/>
                  </a:cubicBezTo>
                  <a:cubicBezTo>
                    <a:pt x="0" y="297138"/>
                    <a:pt x="25702" y="221739"/>
                    <a:pt x="69424" y="159997"/>
                  </a:cubicBezTo>
                  <a:cubicBezTo>
                    <a:pt x="78339" y="147383"/>
                    <a:pt x="88107" y="135338"/>
                    <a:pt x="98445" y="123863"/>
                  </a:cubicBezTo>
                  <a:cubicBezTo>
                    <a:pt x="162842" y="53111"/>
                    <a:pt x="253700" y="6829"/>
                    <a:pt x="355370" y="664"/>
                  </a:cubicBezTo>
                  <a:cubicBezTo>
                    <a:pt x="363052" y="190"/>
                    <a:pt x="370734" y="0"/>
                    <a:pt x="378511" y="0"/>
                  </a:cubicBezTo>
                  <a:cubicBezTo>
                    <a:pt x="386288" y="0"/>
                    <a:pt x="394065" y="285"/>
                    <a:pt x="401652" y="664"/>
                  </a:cubicBezTo>
                  <a:cubicBezTo>
                    <a:pt x="503322" y="6829"/>
                    <a:pt x="594180" y="53111"/>
                    <a:pt x="658577" y="123863"/>
                  </a:cubicBezTo>
                  <a:cubicBezTo>
                    <a:pt x="669010" y="135244"/>
                    <a:pt x="678684" y="147383"/>
                    <a:pt x="687599" y="159997"/>
                  </a:cubicBezTo>
                  <a:cubicBezTo>
                    <a:pt x="731321" y="221739"/>
                    <a:pt x="757023" y="297138"/>
                    <a:pt x="757023" y="378511"/>
                  </a:cubicBezTo>
                  <a:close/>
                </a:path>
              </a:pathLst>
            </a:custGeom>
            <a:solidFill>
              <a:schemeClr val="bg1"/>
            </a:solidFill>
            <a:ln w="9484" cap="flat">
              <a:noFill/>
              <a:prstDash val="solid"/>
              <a:miter/>
            </a:ln>
          </p:spPr>
          <p:txBody>
            <a:bodyPr rtlCol="0" anchor="ctr"/>
            <a:lstStyle/>
            <a:p>
              <a:endParaRPr lang="nb-NO"/>
            </a:p>
          </p:txBody>
        </p:sp>
      </p:grpSp>
      <p:pic>
        <p:nvPicPr>
          <p:cNvPr id="18" name="Bilde 17">
            <a:extLst>
              <a:ext uri="{FF2B5EF4-FFF2-40B4-BE49-F238E27FC236}">
                <a16:creationId xmlns:a16="http://schemas.microsoft.com/office/drawing/2014/main" id="{946D841D-99AA-258A-2C6B-7AF3E7A39C8B}"/>
              </a:ext>
            </a:extLst>
          </p:cNvPr>
          <p:cNvPicPr>
            <a:picLocks noChangeAspect="1"/>
          </p:cNvPicPr>
          <p:nvPr/>
        </p:nvPicPr>
        <p:blipFill>
          <a:blip r:embed="rId11"/>
          <a:stretch>
            <a:fillRect/>
          </a:stretch>
        </p:blipFill>
        <p:spPr>
          <a:xfrm>
            <a:off x="9250154" y="5873957"/>
            <a:ext cx="2926320" cy="1010100"/>
          </a:xfrm>
          <a:prstGeom prst="rect">
            <a:avLst/>
          </a:prstGeom>
        </p:spPr>
      </p:pic>
      <p:sp>
        <p:nvSpPr>
          <p:cNvPr id="2" name="TekstSylinder 1">
            <a:extLst>
              <a:ext uri="{FF2B5EF4-FFF2-40B4-BE49-F238E27FC236}">
                <a16:creationId xmlns:a16="http://schemas.microsoft.com/office/drawing/2014/main" id="{62B9D3ED-82E9-F5B8-D6EE-6556284FA858}"/>
              </a:ext>
            </a:extLst>
          </p:cNvPr>
          <p:cNvSpPr txBox="1"/>
          <p:nvPr/>
        </p:nvSpPr>
        <p:spPr>
          <a:xfrm>
            <a:off x="3673726" y="6528645"/>
            <a:ext cx="4844546" cy="276999"/>
          </a:xfrm>
          <a:prstGeom prst="rect">
            <a:avLst/>
          </a:prstGeom>
          <a:noFill/>
        </p:spPr>
        <p:txBody>
          <a:bodyPr wrap="square" rtlCol="0">
            <a:spAutoFit/>
          </a:bodyPr>
          <a:lstStyle/>
          <a:p>
            <a:pPr algn="ctr"/>
            <a:r>
              <a:rPr lang="nb-NO" sz="600" dirty="0"/>
              <a:t>Modellen er basert på et forskningsbasert rammeverk utviklet av </a:t>
            </a:r>
            <a:r>
              <a:rPr lang="nb-NO" sz="600" dirty="0" err="1"/>
              <a:t>Bigby</a:t>
            </a:r>
            <a:r>
              <a:rPr lang="nb-NO" sz="600" dirty="0"/>
              <a:t> og Douglas ved La </a:t>
            </a:r>
            <a:r>
              <a:rPr lang="nb-NO" sz="600" dirty="0" err="1"/>
              <a:t>Trobe</a:t>
            </a:r>
            <a:r>
              <a:rPr lang="nb-NO" sz="600" dirty="0"/>
              <a:t> </a:t>
            </a:r>
            <a:r>
              <a:rPr lang="nb-NO" sz="600" dirty="0" err="1"/>
              <a:t>University</a:t>
            </a:r>
            <a:r>
              <a:rPr lang="nb-NO" sz="600" dirty="0"/>
              <a:t>, Melbourne, Australia i 2020. Oversatt og bearbeidet av Sølvi Linde, førstelektor ved </a:t>
            </a:r>
            <a:r>
              <a:rPr lang="nb-NO" sz="600" dirty="0" err="1"/>
              <a:t>Høgskulen</a:t>
            </a:r>
            <a:r>
              <a:rPr lang="nb-NO" sz="600" dirty="0"/>
              <a:t> på Vestlandet.</a:t>
            </a:r>
          </a:p>
        </p:txBody>
      </p:sp>
    </p:spTree>
    <p:extLst>
      <p:ext uri="{BB962C8B-B14F-4D97-AF65-F5344CB8AC3E}">
        <p14:creationId xmlns:p14="http://schemas.microsoft.com/office/powerpoint/2010/main" val="34793377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500"/>
                                        <p:tgtEl>
                                          <p:spTgt spid="17"/>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childTnLst>
                          </p:cTn>
                        </p:par>
                        <p:par>
                          <p:cTn id="32" fill="hold">
                            <p:stCondLst>
                              <p:cond delay="3500"/>
                            </p:stCondLst>
                            <p:childTnLst>
                              <p:par>
                                <p:cTn id="33" presetID="10" presetClass="entr" presetSubtype="0" fill="hold" grpId="0" nodeType="afterEffect">
                                  <p:stCondLst>
                                    <p:cond delay="50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childTnLst>
                          </p:cTn>
                        </p:par>
                        <p:par>
                          <p:cTn id="36" fill="hold">
                            <p:stCondLst>
                              <p:cond delay="4500"/>
                            </p:stCondLst>
                            <p:childTnLst>
                              <p:par>
                                <p:cTn id="37" presetID="10" presetClass="entr" presetSubtype="0" fill="hold" grpId="0" nodeType="afterEffect">
                                  <p:stCondLst>
                                    <p:cond delay="100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500"/>
                                        <p:tgtEl>
                                          <p:spTgt spid="14"/>
                                        </p:tgtEl>
                                      </p:cBhvr>
                                    </p:animEffect>
                                  </p:childTnLst>
                                </p:cTn>
                              </p:par>
                            </p:childTnLst>
                          </p:cTn>
                        </p:par>
                        <p:par>
                          <p:cTn id="40" fill="hold">
                            <p:stCondLst>
                              <p:cond delay="6000"/>
                            </p:stCondLst>
                            <p:childTnLst>
                              <p:par>
                                <p:cTn id="41" presetID="53" presetClass="entr" presetSubtype="16" fill="hold" nodeType="after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p:cTn id="43" dur="2000" fill="hold"/>
                                        <p:tgtEl>
                                          <p:spTgt spid="16"/>
                                        </p:tgtEl>
                                        <p:attrNameLst>
                                          <p:attrName>ppt_w</p:attrName>
                                        </p:attrNameLst>
                                      </p:cBhvr>
                                      <p:tavLst>
                                        <p:tav tm="0">
                                          <p:val>
                                            <p:fltVal val="0"/>
                                          </p:val>
                                        </p:tav>
                                        <p:tav tm="100000">
                                          <p:val>
                                            <p:strVal val="#ppt_w"/>
                                          </p:val>
                                        </p:tav>
                                      </p:tavLst>
                                    </p:anim>
                                    <p:anim calcmode="lin" valueType="num">
                                      <p:cBhvr>
                                        <p:cTn id="44" dur="2000" fill="hold"/>
                                        <p:tgtEl>
                                          <p:spTgt spid="16"/>
                                        </p:tgtEl>
                                        <p:attrNameLst>
                                          <p:attrName>ppt_h</p:attrName>
                                        </p:attrNameLst>
                                      </p:cBhvr>
                                      <p:tavLst>
                                        <p:tav tm="0">
                                          <p:val>
                                            <p:fltVal val="0"/>
                                          </p:val>
                                        </p:tav>
                                        <p:tav tm="100000">
                                          <p:val>
                                            <p:strVal val="#ppt_h"/>
                                          </p:val>
                                        </p:tav>
                                      </p:tavLst>
                                    </p:anim>
                                    <p:animEffect transition="in" filter="fade">
                                      <p:cBhvr>
                                        <p:cTn id="45" dur="2000"/>
                                        <p:tgtEl>
                                          <p:spTgt spid="16"/>
                                        </p:tgtEl>
                                      </p:cBhvr>
                                    </p:animEffect>
                                  </p:childTnLst>
                                </p:cTn>
                              </p:par>
                            </p:childTnLst>
                          </p:cTn>
                        </p:par>
                        <p:par>
                          <p:cTn id="46" fill="hold">
                            <p:stCondLst>
                              <p:cond delay="8000"/>
                            </p:stCondLst>
                            <p:childTnLst>
                              <p:par>
                                <p:cTn id="47" presetID="10" presetClass="entr" presetSubtype="0" fill="hold" grpId="0" nodeType="afterEffect">
                                  <p:stCondLst>
                                    <p:cond delay="1000"/>
                                  </p:stCondLst>
                                  <p:childTnLst>
                                    <p:set>
                                      <p:cBhvr>
                                        <p:cTn id="48" dur="1" fill="hold">
                                          <p:stCondLst>
                                            <p:cond delay="0"/>
                                          </p:stCondLst>
                                        </p:cTn>
                                        <p:tgtEl>
                                          <p:spTgt spid="7"/>
                                        </p:tgtEl>
                                        <p:attrNameLst>
                                          <p:attrName>style.visibility</p:attrName>
                                        </p:attrNameLst>
                                      </p:cBhvr>
                                      <p:to>
                                        <p:strVal val="visible"/>
                                      </p:to>
                                    </p:set>
                                    <p:animEffect transition="in" filter="fade">
                                      <p:cBhvr>
                                        <p:cTn id="49" dur="500"/>
                                        <p:tgtEl>
                                          <p:spTgt spid="7"/>
                                        </p:tgtEl>
                                      </p:cBhvr>
                                    </p:animEffect>
                                  </p:childTnLst>
                                </p:cTn>
                              </p:par>
                              <p:par>
                                <p:cTn id="50" presetID="10" presetClass="entr" presetSubtype="0" fill="hold" grpId="0" nodeType="withEffect">
                                  <p:stCondLst>
                                    <p:cond delay="1000"/>
                                  </p:stCondLst>
                                  <p:childTnLst>
                                    <p:set>
                                      <p:cBhvr>
                                        <p:cTn id="51" dur="1" fill="hold">
                                          <p:stCondLst>
                                            <p:cond delay="0"/>
                                          </p:stCondLst>
                                        </p:cTn>
                                        <p:tgtEl>
                                          <p:spTgt spid="12"/>
                                        </p:tgtEl>
                                        <p:attrNameLst>
                                          <p:attrName>style.visibility</p:attrName>
                                        </p:attrNameLst>
                                      </p:cBhvr>
                                      <p:to>
                                        <p:strVal val="visible"/>
                                      </p:to>
                                    </p:set>
                                    <p:animEffect transition="in" filter="fade">
                                      <p:cBhvr>
                                        <p:cTn id="52" dur="500"/>
                                        <p:tgtEl>
                                          <p:spTgt spid="12"/>
                                        </p:tgtEl>
                                      </p:cBhvr>
                                    </p:animEffect>
                                  </p:childTnLst>
                                </p:cTn>
                              </p:par>
                            </p:childTnLst>
                          </p:cTn>
                        </p:par>
                        <p:par>
                          <p:cTn id="53" fill="hold">
                            <p:stCondLst>
                              <p:cond delay="9500"/>
                            </p:stCondLst>
                            <p:childTnLst>
                              <p:par>
                                <p:cTn id="54" presetID="22" presetClass="entr" presetSubtype="8" fill="hold" nodeType="afterEffect">
                                  <p:stCondLst>
                                    <p:cond delay="0"/>
                                  </p:stCondLst>
                                  <p:childTnLst>
                                    <p:set>
                                      <p:cBhvr>
                                        <p:cTn id="55" dur="1" fill="hold">
                                          <p:stCondLst>
                                            <p:cond delay="0"/>
                                          </p:stCondLst>
                                        </p:cTn>
                                        <p:tgtEl>
                                          <p:spTgt spid="19"/>
                                        </p:tgtEl>
                                        <p:attrNameLst>
                                          <p:attrName>style.visibility</p:attrName>
                                        </p:attrNameLst>
                                      </p:cBhvr>
                                      <p:to>
                                        <p:strVal val="visible"/>
                                      </p:to>
                                    </p:set>
                                    <p:animEffect transition="in" filter="wipe(left)">
                                      <p:cBhvr>
                                        <p:cTn id="56"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1" grpId="0"/>
      <p:bldP spid="12" grpId="0"/>
      <p:bldP spid="13" grpId="0"/>
      <p:bldP spid="14" grpId="0"/>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5" name="Grafikk 4">
            <a:extLst>
              <a:ext uri="{FF2B5EF4-FFF2-40B4-BE49-F238E27FC236}">
                <a16:creationId xmlns:a16="http://schemas.microsoft.com/office/drawing/2014/main" id="{2116EAD9-A829-5685-EB6F-53B2FF4BED9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93832" y="844305"/>
            <a:ext cx="4638011" cy="3420533"/>
          </a:xfrm>
          <a:prstGeom prst="rect">
            <a:avLst/>
          </a:prstGeom>
        </p:spPr>
      </p:pic>
      <p:pic>
        <p:nvPicPr>
          <p:cNvPr id="34" name="Grafikk 33">
            <a:extLst>
              <a:ext uri="{FF2B5EF4-FFF2-40B4-BE49-F238E27FC236}">
                <a16:creationId xmlns:a16="http://schemas.microsoft.com/office/drawing/2014/main" id="{24A946AF-00CE-757B-0D5B-352DAB3ABD84}"/>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1741122" y="861239"/>
            <a:ext cx="3745130" cy="7608659"/>
          </a:xfrm>
          <a:prstGeom prst="rect">
            <a:avLst/>
          </a:prstGeom>
        </p:spPr>
      </p:pic>
      <p:sp>
        <p:nvSpPr>
          <p:cNvPr id="13" name="TekstSylinder 12">
            <a:extLst>
              <a:ext uri="{FF2B5EF4-FFF2-40B4-BE49-F238E27FC236}">
                <a16:creationId xmlns:a16="http://schemas.microsoft.com/office/drawing/2014/main" id="{00171EB9-EB50-F1EC-B845-BDE4B6121856}"/>
              </a:ext>
            </a:extLst>
          </p:cNvPr>
          <p:cNvSpPr txBox="1"/>
          <p:nvPr/>
        </p:nvSpPr>
        <p:spPr>
          <a:xfrm>
            <a:off x="5486254" y="1381276"/>
            <a:ext cx="5391126" cy="523220"/>
          </a:xfrm>
          <a:prstGeom prst="rect">
            <a:avLst/>
          </a:prstGeom>
        </p:spPr>
        <p:txBody>
          <a:bodyPr wrap="square" rtlCol="0">
            <a:spAutoFit/>
          </a:bodyPr>
          <a:lstStyle/>
          <a:p>
            <a:r>
              <a:rPr lang="nb-NO" sz="2800" b="1" spc="300" dirty="0">
                <a:solidFill>
                  <a:schemeClr val="bg1"/>
                </a:solidFill>
                <a:latin typeface="Arial" panose="020B0604020202020204" pitchFamily="34" charset="0"/>
                <a:cs typeface="Arial" panose="020B0604020202020204" pitchFamily="34" charset="0"/>
              </a:rPr>
              <a:t>PRINSIPPER</a:t>
            </a:r>
            <a:endParaRPr lang="nb-NO" sz="1200" spc="300" dirty="0">
              <a:solidFill>
                <a:schemeClr val="bg1"/>
              </a:solidFill>
            </a:endParaRPr>
          </a:p>
        </p:txBody>
      </p:sp>
      <p:sp>
        <p:nvSpPr>
          <p:cNvPr id="14" name="TekstSylinder 13">
            <a:extLst>
              <a:ext uri="{FF2B5EF4-FFF2-40B4-BE49-F238E27FC236}">
                <a16:creationId xmlns:a16="http://schemas.microsoft.com/office/drawing/2014/main" id="{85321AA4-BD11-96A9-6F16-B82D7DA8230E}"/>
              </a:ext>
            </a:extLst>
          </p:cNvPr>
          <p:cNvSpPr txBox="1"/>
          <p:nvPr/>
        </p:nvSpPr>
        <p:spPr>
          <a:xfrm>
            <a:off x="5486253" y="1850575"/>
            <a:ext cx="4437263" cy="427746"/>
          </a:xfrm>
          <a:prstGeom prst="rect">
            <a:avLst/>
          </a:prstGeom>
        </p:spPr>
        <p:txBody>
          <a:bodyPr wrap="square" rtlCol="0">
            <a:spAutoFit/>
          </a:bodyPr>
          <a:lstStyle/>
          <a:p>
            <a:pPr>
              <a:lnSpc>
                <a:spcPct val="120000"/>
              </a:lnSpc>
            </a:pPr>
            <a:r>
              <a:rPr lang="nb-NO" sz="2000" b="1" dirty="0">
                <a:solidFill>
                  <a:schemeClr val="bg1"/>
                </a:solidFill>
              </a:rPr>
              <a:t>Forpliktelse</a:t>
            </a:r>
          </a:p>
        </p:txBody>
      </p:sp>
      <p:grpSp>
        <p:nvGrpSpPr>
          <p:cNvPr id="894" name="Grafikk 3">
            <a:extLst>
              <a:ext uri="{FF2B5EF4-FFF2-40B4-BE49-F238E27FC236}">
                <a16:creationId xmlns:a16="http://schemas.microsoft.com/office/drawing/2014/main" id="{6E425EC3-2133-1668-181F-7A4B974D4129}"/>
              </a:ext>
            </a:extLst>
          </p:cNvPr>
          <p:cNvGrpSpPr/>
          <p:nvPr/>
        </p:nvGrpSpPr>
        <p:grpSpPr>
          <a:xfrm>
            <a:off x="489876" y="325467"/>
            <a:ext cx="1264288" cy="1264288"/>
            <a:chOff x="4991100" y="2324100"/>
            <a:chExt cx="2212550" cy="2212550"/>
          </a:xfrm>
        </p:grpSpPr>
        <p:sp>
          <p:nvSpPr>
            <p:cNvPr id="895" name="Friform 894">
              <a:extLst>
                <a:ext uri="{FF2B5EF4-FFF2-40B4-BE49-F238E27FC236}">
                  <a16:creationId xmlns:a16="http://schemas.microsoft.com/office/drawing/2014/main" id="{3BCEB175-7704-ADC1-F088-ABCD1B034648}"/>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896" name="Friform 895">
              <a:extLst>
                <a:ext uri="{FF2B5EF4-FFF2-40B4-BE49-F238E27FC236}">
                  <a16:creationId xmlns:a16="http://schemas.microsoft.com/office/drawing/2014/main" id="{F023C924-BEAD-C97F-4C14-1CD6C718DDF8}"/>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897" name="Friform 896">
              <a:extLst>
                <a:ext uri="{FF2B5EF4-FFF2-40B4-BE49-F238E27FC236}">
                  <a16:creationId xmlns:a16="http://schemas.microsoft.com/office/drawing/2014/main" id="{44FAB612-C7FF-EBBD-C8DD-67F4285EBE04}"/>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898" name="Friform 897">
              <a:extLst>
                <a:ext uri="{FF2B5EF4-FFF2-40B4-BE49-F238E27FC236}">
                  <a16:creationId xmlns:a16="http://schemas.microsoft.com/office/drawing/2014/main" id="{21D317D3-6ADA-0421-B591-5B9978E87087}"/>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899" name="Friform 898">
              <a:extLst>
                <a:ext uri="{FF2B5EF4-FFF2-40B4-BE49-F238E27FC236}">
                  <a16:creationId xmlns:a16="http://schemas.microsoft.com/office/drawing/2014/main" id="{3C4E8724-2861-C1CF-68F3-0DD04B63C3D6}"/>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00" name="Friform 899">
              <a:extLst>
                <a:ext uri="{FF2B5EF4-FFF2-40B4-BE49-F238E27FC236}">
                  <a16:creationId xmlns:a16="http://schemas.microsoft.com/office/drawing/2014/main" id="{FFBC1A93-C90E-A53D-5843-B0A6458A3D50}"/>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01" name="Friform 900">
              <a:extLst>
                <a:ext uri="{FF2B5EF4-FFF2-40B4-BE49-F238E27FC236}">
                  <a16:creationId xmlns:a16="http://schemas.microsoft.com/office/drawing/2014/main" id="{98F930EF-2006-0D3E-D088-674BB818CA62}"/>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02" name="Friform 901">
              <a:extLst>
                <a:ext uri="{FF2B5EF4-FFF2-40B4-BE49-F238E27FC236}">
                  <a16:creationId xmlns:a16="http://schemas.microsoft.com/office/drawing/2014/main" id="{B2E43E01-94DC-AA82-476E-7FFB1DE05426}"/>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03" name="Friform 902">
              <a:extLst>
                <a:ext uri="{FF2B5EF4-FFF2-40B4-BE49-F238E27FC236}">
                  <a16:creationId xmlns:a16="http://schemas.microsoft.com/office/drawing/2014/main" id="{08AF1FD1-85B0-9814-967A-D32857CEA6C5}"/>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904" name="Friform 903">
              <a:extLst>
                <a:ext uri="{FF2B5EF4-FFF2-40B4-BE49-F238E27FC236}">
                  <a16:creationId xmlns:a16="http://schemas.microsoft.com/office/drawing/2014/main" id="{1055E606-63C2-6E87-BF1D-A3CFC9FC176C}"/>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05" name="Friform 904">
              <a:extLst>
                <a:ext uri="{FF2B5EF4-FFF2-40B4-BE49-F238E27FC236}">
                  <a16:creationId xmlns:a16="http://schemas.microsoft.com/office/drawing/2014/main" id="{1EA02A8A-7CCB-82AF-0458-29F3682E8E53}"/>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06" name="Friform 905">
              <a:extLst>
                <a:ext uri="{FF2B5EF4-FFF2-40B4-BE49-F238E27FC236}">
                  <a16:creationId xmlns:a16="http://schemas.microsoft.com/office/drawing/2014/main" id="{92BD7ADE-2323-3B17-4D1F-2C23405342DB}"/>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07" name="Friform 906">
              <a:extLst>
                <a:ext uri="{FF2B5EF4-FFF2-40B4-BE49-F238E27FC236}">
                  <a16:creationId xmlns:a16="http://schemas.microsoft.com/office/drawing/2014/main" id="{63B328F6-CFF1-D13C-F6D1-3F83623B3012}"/>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08" name="Friform 907">
              <a:extLst>
                <a:ext uri="{FF2B5EF4-FFF2-40B4-BE49-F238E27FC236}">
                  <a16:creationId xmlns:a16="http://schemas.microsoft.com/office/drawing/2014/main" id="{BD54F0C9-F0FC-7C9F-FB04-22745009825E}"/>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09" name="Friform 908">
              <a:extLst>
                <a:ext uri="{FF2B5EF4-FFF2-40B4-BE49-F238E27FC236}">
                  <a16:creationId xmlns:a16="http://schemas.microsoft.com/office/drawing/2014/main" id="{7F14B460-6E05-AA54-B4A9-86A7D3DB8B37}"/>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910" name="Friform 909">
              <a:extLst>
                <a:ext uri="{FF2B5EF4-FFF2-40B4-BE49-F238E27FC236}">
                  <a16:creationId xmlns:a16="http://schemas.microsoft.com/office/drawing/2014/main" id="{1996DA95-C116-492C-A3B7-C2239D4CDE42}"/>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11" name="Friform 910">
              <a:extLst>
                <a:ext uri="{FF2B5EF4-FFF2-40B4-BE49-F238E27FC236}">
                  <a16:creationId xmlns:a16="http://schemas.microsoft.com/office/drawing/2014/main" id="{5D344AF5-C7EB-E06B-BD86-A92B85DB949F}"/>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12" name="Friform 911">
              <a:extLst>
                <a:ext uri="{FF2B5EF4-FFF2-40B4-BE49-F238E27FC236}">
                  <a16:creationId xmlns:a16="http://schemas.microsoft.com/office/drawing/2014/main" id="{644446C8-0EFD-9BFD-375C-10B963749B82}"/>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13" name="Friform 912">
              <a:extLst>
                <a:ext uri="{FF2B5EF4-FFF2-40B4-BE49-F238E27FC236}">
                  <a16:creationId xmlns:a16="http://schemas.microsoft.com/office/drawing/2014/main" id="{2DA7C0E5-6630-4F72-1E7B-FE9C13E4F814}"/>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14" name="Friform 913">
              <a:extLst>
                <a:ext uri="{FF2B5EF4-FFF2-40B4-BE49-F238E27FC236}">
                  <a16:creationId xmlns:a16="http://schemas.microsoft.com/office/drawing/2014/main" id="{8D7548F1-F742-ECEB-E632-644653C9B24F}"/>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915" name="Friform 914">
              <a:extLst>
                <a:ext uri="{FF2B5EF4-FFF2-40B4-BE49-F238E27FC236}">
                  <a16:creationId xmlns:a16="http://schemas.microsoft.com/office/drawing/2014/main" id="{3447F449-2C5B-5E45-8C32-EA23945E7B41}"/>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16" name="Friform 915">
              <a:extLst>
                <a:ext uri="{FF2B5EF4-FFF2-40B4-BE49-F238E27FC236}">
                  <a16:creationId xmlns:a16="http://schemas.microsoft.com/office/drawing/2014/main" id="{38E9CF45-B409-D9AC-160C-B872D12063A8}"/>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17" name="Friform 916">
              <a:extLst>
                <a:ext uri="{FF2B5EF4-FFF2-40B4-BE49-F238E27FC236}">
                  <a16:creationId xmlns:a16="http://schemas.microsoft.com/office/drawing/2014/main" id="{36D5AE21-57D4-FB74-7D87-6F7C17840915}"/>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918" name="Friform 917">
              <a:extLst>
                <a:ext uri="{FF2B5EF4-FFF2-40B4-BE49-F238E27FC236}">
                  <a16:creationId xmlns:a16="http://schemas.microsoft.com/office/drawing/2014/main" id="{46F6DA40-97AF-403A-91FC-54590607F7EB}"/>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19" name="Friform 918">
              <a:extLst>
                <a:ext uri="{FF2B5EF4-FFF2-40B4-BE49-F238E27FC236}">
                  <a16:creationId xmlns:a16="http://schemas.microsoft.com/office/drawing/2014/main" id="{3D9B219A-19F2-E855-0574-A76559BDEB40}"/>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20" name="Friform 919">
              <a:extLst>
                <a:ext uri="{FF2B5EF4-FFF2-40B4-BE49-F238E27FC236}">
                  <a16:creationId xmlns:a16="http://schemas.microsoft.com/office/drawing/2014/main" id="{5771D5B9-9D3B-BE48-79CC-E6577C7E256D}"/>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21" name="Friform 920">
              <a:extLst>
                <a:ext uri="{FF2B5EF4-FFF2-40B4-BE49-F238E27FC236}">
                  <a16:creationId xmlns:a16="http://schemas.microsoft.com/office/drawing/2014/main" id="{977FAF70-2852-5474-ED41-B59D18C735D3}"/>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22" name="Friform 921">
              <a:extLst>
                <a:ext uri="{FF2B5EF4-FFF2-40B4-BE49-F238E27FC236}">
                  <a16:creationId xmlns:a16="http://schemas.microsoft.com/office/drawing/2014/main" id="{AB0DF9A6-5441-E46E-0C41-12930DD701B2}"/>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23" name="Friform 922">
              <a:extLst>
                <a:ext uri="{FF2B5EF4-FFF2-40B4-BE49-F238E27FC236}">
                  <a16:creationId xmlns:a16="http://schemas.microsoft.com/office/drawing/2014/main" id="{8C0A9FB1-57D9-A73E-966F-089E81CBD3F9}"/>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924" name="Friform 923">
              <a:extLst>
                <a:ext uri="{FF2B5EF4-FFF2-40B4-BE49-F238E27FC236}">
                  <a16:creationId xmlns:a16="http://schemas.microsoft.com/office/drawing/2014/main" id="{5D0CABC9-5645-CEFE-639D-52F2F1C91E35}"/>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25" name="Friform 924">
              <a:extLst>
                <a:ext uri="{FF2B5EF4-FFF2-40B4-BE49-F238E27FC236}">
                  <a16:creationId xmlns:a16="http://schemas.microsoft.com/office/drawing/2014/main" id="{5AC9D5AE-EA45-D223-7D4F-D3FCDEF62E90}"/>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26" name="Friform 925">
              <a:extLst>
                <a:ext uri="{FF2B5EF4-FFF2-40B4-BE49-F238E27FC236}">
                  <a16:creationId xmlns:a16="http://schemas.microsoft.com/office/drawing/2014/main" id="{556B3853-4F97-CE07-8A44-46D80831FFBE}"/>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27" name="Friform 926">
              <a:extLst>
                <a:ext uri="{FF2B5EF4-FFF2-40B4-BE49-F238E27FC236}">
                  <a16:creationId xmlns:a16="http://schemas.microsoft.com/office/drawing/2014/main" id="{764BCF9B-63F8-0B0E-9A83-BB9EE17663E7}"/>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28" name="Friform 927">
              <a:extLst>
                <a:ext uri="{FF2B5EF4-FFF2-40B4-BE49-F238E27FC236}">
                  <a16:creationId xmlns:a16="http://schemas.microsoft.com/office/drawing/2014/main" id="{B8C241CB-E6B9-F39A-628B-E704F0DD501C}"/>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929" name="Friform 928">
              <a:extLst>
                <a:ext uri="{FF2B5EF4-FFF2-40B4-BE49-F238E27FC236}">
                  <a16:creationId xmlns:a16="http://schemas.microsoft.com/office/drawing/2014/main" id="{F6F89F38-A57B-6E18-8D01-009430C00E4B}"/>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30" name="Friform 929">
              <a:extLst>
                <a:ext uri="{FF2B5EF4-FFF2-40B4-BE49-F238E27FC236}">
                  <a16:creationId xmlns:a16="http://schemas.microsoft.com/office/drawing/2014/main" id="{BC971FE4-5938-8728-D7F3-4F82F0ABCED1}"/>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31" name="Friform 930">
              <a:extLst>
                <a:ext uri="{FF2B5EF4-FFF2-40B4-BE49-F238E27FC236}">
                  <a16:creationId xmlns:a16="http://schemas.microsoft.com/office/drawing/2014/main" id="{71AEC60F-2303-D389-76D1-F60B6256FB92}"/>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932" name="Friform 931">
              <a:extLst>
                <a:ext uri="{FF2B5EF4-FFF2-40B4-BE49-F238E27FC236}">
                  <a16:creationId xmlns:a16="http://schemas.microsoft.com/office/drawing/2014/main" id="{BC648C62-1B03-60BA-407A-6C9A196C2806}"/>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33" name="Friform 932">
              <a:extLst>
                <a:ext uri="{FF2B5EF4-FFF2-40B4-BE49-F238E27FC236}">
                  <a16:creationId xmlns:a16="http://schemas.microsoft.com/office/drawing/2014/main" id="{91FE2C9E-D5B1-481A-4AFE-3A9634730606}"/>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34" name="Friform 933">
              <a:extLst>
                <a:ext uri="{FF2B5EF4-FFF2-40B4-BE49-F238E27FC236}">
                  <a16:creationId xmlns:a16="http://schemas.microsoft.com/office/drawing/2014/main" id="{0A7FA903-013B-667C-D06D-B17236589227}"/>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35" name="Friform 934">
              <a:extLst>
                <a:ext uri="{FF2B5EF4-FFF2-40B4-BE49-F238E27FC236}">
                  <a16:creationId xmlns:a16="http://schemas.microsoft.com/office/drawing/2014/main" id="{428B7AC2-F604-7171-7D52-FDE3A01AFB75}"/>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36" name="Friform 935">
              <a:extLst>
                <a:ext uri="{FF2B5EF4-FFF2-40B4-BE49-F238E27FC236}">
                  <a16:creationId xmlns:a16="http://schemas.microsoft.com/office/drawing/2014/main" id="{297D6623-39DA-596D-BA7D-F52265D10283}"/>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37" name="Friform 936">
              <a:extLst>
                <a:ext uri="{FF2B5EF4-FFF2-40B4-BE49-F238E27FC236}">
                  <a16:creationId xmlns:a16="http://schemas.microsoft.com/office/drawing/2014/main" id="{D3845441-B319-B4D6-2BEE-CA0EFF9AAA46}"/>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38" name="Friform 937">
              <a:extLst>
                <a:ext uri="{FF2B5EF4-FFF2-40B4-BE49-F238E27FC236}">
                  <a16:creationId xmlns:a16="http://schemas.microsoft.com/office/drawing/2014/main" id="{9810CA5C-88F9-92A7-86A4-FA2C7F377B7A}"/>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939" name="Friform 938">
              <a:extLst>
                <a:ext uri="{FF2B5EF4-FFF2-40B4-BE49-F238E27FC236}">
                  <a16:creationId xmlns:a16="http://schemas.microsoft.com/office/drawing/2014/main" id="{4C3FB21F-CB09-858F-69AD-AAC3B12AB2B4}"/>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40" name="Friform 939">
              <a:extLst>
                <a:ext uri="{FF2B5EF4-FFF2-40B4-BE49-F238E27FC236}">
                  <a16:creationId xmlns:a16="http://schemas.microsoft.com/office/drawing/2014/main" id="{C526FABB-31A0-9BE0-AB95-B6FE2D66E1A9}"/>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41" name="Friform 940">
              <a:extLst>
                <a:ext uri="{FF2B5EF4-FFF2-40B4-BE49-F238E27FC236}">
                  <a16:creationId xmlns:a16="http://schemas.microsoft.com/office/drawing/2014/main" id="{63810E4B-93F8-6177-5518-C57282523C61}"/>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942" name="Friform 941">
              <a:extLst>
                <a:ext uri="{FF2B5EF4-FFF2-40B4-BE49-F238E27FC236}">
                  <a16:creationId xmlns:a16="http://schemas.microsoft.com/office/drawing/2014/main" id="{CA3FF55D-C371-DEA6-FC9E-0B58494C61DE}"/>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43" name="Friform 942">
              <a:extLst>
                <a:ext uri="{FF2B5EF4-FFF2-40B4-BE49-F238E27FC236}">
                  <a16:creationId xmlns:a16="http://schemas.microsoft.com/office/drawing/2014/main" id="{A7232D6E-5520-1B64-D8E5-90E19A858657}"/>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44" name="Friform 943">
              <a:extLst>
                <a:ext uri="{FF2B5EF4-FFF2-40B4-BE49-F238E27FC236}">
                  <a16:creationId xmlns:a16="http://schemas.microsoft.com/office/drawing/2014/main" id="{F82350D8-DB8C-2EAA-B294-BF2626CCC5E4}"/>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45" name="Friform 944">
              <a:extLst>
                <a:ext uri="{FF2B5EF4-FFF2-40B4-BE49-F238E27FC236}">
                  <a16:creationId xmlns:a16="http://schemas.microsoft.com/office/drawing/2014/main" id="{17E367C7-DBBA-A73A-3822-B927428F1C4C}"/>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46" name="Friform 945">
              <a:extLst>
                <a:ext uri="{FF2B5EF4-FFF2-40B4-BE49-F238E27FC236}">
                  <a16:creationId xmlns:a16="http://schemas.microsoft.com/office/drawing/2014/main" id="{8833A6B7-FA7D-8683-C56D-AA93956B7265}"/>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47" name="Friform 946">
              <a:extLst>
                <a:ext uri="{FF2B5EF4-FFF2-40B4-BE49-F238E27FC236}">
                  <a16:creationId xmlns:a16="http://schemas.microsoft.com/office/drawing/2014/main" id="{AB7ABE48-894C-6F34-2DB4-F1873A125D47}"/>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48" name="Friform 947">
              <a:extLst>
                <a:ext uri="{FF2B5EF4-FFF2-40B4-BE49-F238E27FC236}">
                  <a16:creationId xmlns:a16="http://schemas.microsoft.com/office/drawing/2014/main" id="{13F4D8EB-0336-4246-B7CA-0B1CC04D7882}"/>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949" name="Friform 948">
              <a:extLst>
                <a:ext uri="{FF2B5EF4-FFF2-40B4-BE49-F238E27FC236}">
                  <a16:creationId xmlns:a16="http://schemas.microsoft.com/office/drawing/2014/main" id="{34CBA4E1-0AF8-8CDD-BA63-6CB1AB5D02EF}"/>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50" name="Friform 949">
              <a:extLst>
                <a:ext uri="{FF2B5EF4-FFF2-40B4-BE49-F238E27FC236}">
                  <a16:creationId xmlns:a16="http://schemas.microsoft.com/office/drawing/2014/main" id="{D8010EDE-3EED-E762-A2A5-2A90E68C79E7}"/>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51" name="Friform 950">
              <a:extLst>
                <a:ext uri="{FF2B5EF4-FFF2-40B4-BE49-F238E27FC236}">
                  <a16:creationId xmlns:a16="http://schemas.microsoft.com/office/drawing/2014/main" id="{EE881AA0-DF1D-EDB2-D641-A302D8E7E241}"/>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952" name="Friform 951">
              <a:extLst>
                <a:ext uri="{FF2B5EF4-FFF2-40B4-BE49-F238E27FC236}">
                  <a16:creationId xmlns:a16="http://schemas.microsoft.com/office/drawing/2014/main" id="{2CDF77E4-8407-C3DD-B45B-15391DB094F9}"/>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53" name="Friform 952">
              <a:extLst>
                <a:ext uri="{FF2B5EF4-FFF2-40B4-BE49-F238E27FC236}">
                  <a16:creationId xmlns:a16="http://schemas.microsoft.com/office/drawing/2014/main" id="{A4C4B5CB-B847-316A-64FA-5087456A7C60}"/>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54" name="Friform 953">
              <a:extLst>
                <a:ext uri="{FF2B5EF4-FFF2-40B4-BE49-F238E27FC236}">
                  <a16:creationId xmlns:a16="http://schemas.microsoft.com/office/drawing/2014/main" id="{204CBD1F-8383-2E52-1E0B-8AC2B83824ED}"/>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55" name="Friform 954">
              <a:extLst>
                <a:ext uri="{FF2B5EF4-FFF2-40B4-BE49-F238E27FC236}">
                  <a16:creationId xmlns:a16="http://schemas.microsoft.com/office/drawing/2014/main" id="{681C9FCB-F96D-C098-AE95-9900B0045F31}"/>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56" name="Friform 955">
              <a:extLst>
                <a:ext uri="{FF2B5EF4-FFF2-40B4-BE49-F238E27FC236}">
                  <a16:creationId xmlns:a16="http://schemas.microsoft.com/office/drawing/2014/main" id="{FABC388B-211E-C00E-37A4-77894D64C99C}"/>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57" name="Friform 956">
              <a:extLst>
                <a:ext uri="{FF2B5EF4-FFF2-40B4-BE49-F238E27FC236}">
                  <a16:creationId xmlns:a16="http://schemas.microsoft.com/office/drawing/2014/main" id="{3DF2BD15-5740-A2A7-5D5D-9232E6BF397A}"/>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58" name="Friform 957">
              <a:extLst>
                <a:ext uri="{FF2B5EF4-FFF2-40B4-BE49-F238E27FC236}">
                  <a16:creationId xmlns:a16="http://schemas.microsoft.com/office/drawing/2014/main" id="{3E3B0072-E045-0EEF-ACE6-9E8A60387C6A}"/>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959" name="Friform 958">
              <a:extLst>
                <a:ext uri="{FF2B5EF4-FFF2-40B4-BE49-F238E27FC236}">
                  <a16:creationId xmlns:a16="http://schemas.microsoft.com/office/drawing/2014/main" id="{C309ADFE-E978-64A6-543B-26F6B4CCE9E2}"/>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60" name="Friform 959">
              <a:extLst>
                <a:ext uri="{FF2B5EF4-FFF2-40B4-BE49-F238E27FC236}">
                  <a16:creationId xmlns:a16="http://schemas.microsoft.com/office/drawing/2014/main" id="{0C17DEA4-46FD-FC30-9ACD-E081F1CB6B35}"/>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61" name="Friform 960">
              <a:extLst>
                <a:ext uri="{FF2B5EF4-FFF2-40B4-BE49-F238E27FC236}">
                  <a16:creationId xmlns:a16="http://schemas.microsoft.com/office/drawing/2014/main" id="{D55A17B3-BC24-CFC0-D07F-AEA2911FAED3}"/>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962" name="Friform 961">
              <a:extLst>
                <a:ext uri="{FF2B5EF4-FFF2-40B4-BE49-F238E27FC236}">
                  <a16:creationId xmlns:a16="http://schemas.microsoft.com/office/drawing/2014/main" id="{9E5CD77F-26FF-B530-F31D-D914679D7909}"/>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63" name="Friform 962">
              <a:extLst>
                <a:ext uri="{FF2B5EF4-FFF2-40B4-BE49-F238E27FC236}">
                  <a16:creationId xmlns:a16="http://schemas.microsoft.com/office/drawing/2014/main" id="{34F1CFAD-81FA-3749-672F-601D90721B18}"/>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64" name="Friform 963">
              <a:extLst>
                <a:ext uri="{FF2B5EF4-FFF2-40B4-BE49-F238E27FC236}">
                  <a16:creationId xmlns:a16="http://schemas.microsoft.com/office/drawing/2014/main" id="{B06F1626-A0B6-6697-8AC8-125233E73E07}"/>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65" name="Friform 964">
              <a:extLst>
                <a:ext uri="{FF2B5EF4-FFF2-40B4-BE49-F238E27FC236}">
                  <a16:creationId xmlns:a16="http://schemas.microsoft.com/office/drawing/2014/main" id="{36B58107-E9D6-2BBC-5648-F7AD29766740}"/>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966" name="Friform 965">
              <a:extLst>
                <a:ext uri="{FF2B5EF4-FFF2-40B4-BE49-F238E27FC236}">
                  <a16:creationId xmlns:a16="http://schemas.microsoft.com/office/drawing/2014/main" id="{9AED700C-88DE-DAC0-AEEE-7E15986C8315}"/>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967" name="Friform 966">
              <a:extLst>
                <a:ext uri="{FF2B5EF4-FFF2-40B4-BE49-F238E27FC236}">
                  <a16:creationId xmlns:a16="http://schemas.microsoft.com/office/drawing/2014/main" id="{87986523-F4A7-CCFB-2D4F-332C2BF6EABA}"/>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68" name="Friform 967">
              <a:extLst>
                <a:ext uri="{FF2B5EF4-FFF2-40B4-BE49-F238E27FC236}">
                  <a16:creationId xmlns:a16="http://schemas.microsoft.com/office/drawing/2014/main" id="{F0F4B2AE-2899-3FDC-86F1-4BDFA5F22F31}"/>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69" name="Friform 968">
              <a:extLst>
                <a:ext uri="{FF2B5EF4-FFF2-40B4-BE49-F238E27FC236}">
                  <a16:creationId xmlns:a16="http://schemas.microsoft.com/office/drawing/2014/main" id="{1C3D739A-D28B-7992-2D6C-B2E1461641E0}"/>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70" name="Friform 969">
              <a:extLst>
                <a:ext uri="{FF2B5EF4-FFF2-40B4-BE49-F238E27FC236}">
                  <a16:creationId xmlns:a16="http://schemas.microsoft.com/office/drawing/2014/main" id="{E93EFEEA-9A26-4D26-0AE3-336C8D9AB132}"/>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971" name="Friform 970">
              <a:extLst>
                <a:ext uri="{FF2B5EF4-FFF2-40B4-BE49-F238E27FC236}">
                  <a16:creationId xmlns:a16="http://schemas.microsoft.com/office/drawing/2014/main" id="{981EF4A0-5216-27DD-614A-30F7BA4866D1}"/>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72" name="Friform 971">
              <a:extLst>
                <a:ext uri="{FF2B5EF4-FFF2-40B4-BE49-F238E27FC236}">
                  <a16:creationId xmlns:a16="http://schemas.microsoft.com/office/drawing/2014/main" id="{407BE078-48C5-AEC9-84B0-1384E2053E42}"/>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73" name="Friform 972">
              <a:extLst>
                <a:ext uri="{FF2B5EF4-FFF2-40B4-BE49-F238E27FC236}">
                  <a16:creationId xmlns:a16="http://schemas.microsoft.com/office/drawing/2014/main" id="{9F05DBE6-7ED2-3ECF-D094-4FB871870192}"/>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974" name="Friform 973">
              <a:extLst>
                <a:ext uri="{FF2B5EF4-FFF2-40B4-BE49-F238E27FC236}">
                  <a16:creationId xmlns:a16="http://schemas.microsoft.com/office/drawing/2014/main" id="{D38767DE-8E34-057E-DF59-806B53B76CB2}"/>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75" name="Friform 974">
              <a:extLst>
                <a:ext uri="{FF2B5EF4-FFF2-40B4-BE49-F238E27FC236}">
                  <a16:creationId xmlns:a16="http://schemas.microsoft.com/office/drawing/2014/main" id="{7ED149AB-95E1-7A96-7388-C88CC76980D8}"/>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76" name="Friform 975">
              <a:extLst>
                <a:ext uri="{FF2B5EF4-FFF2-40B4-BE49-F238E27FC236}">
                  <a16:creationId xmlns:a16="http://schemas.microsoft.com/office/drawing/2014/main" id="{F46A3479-4F64-0DBC-2D87-3B6D4735FBF1}"/>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77" name="Friform 976">
              <a:extLst>
                <a:ext uri="{FF2B5EF4-FFF2-40B4-BE49-F238E27FC236}">
                  <a16:creationId xmlns:a16="http://schemas.microsoft.com/office/drawing/2014/main" id="{F9E7A9A6-ACC5-394F-22C7-B90BE232106A}"/>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978" name="Friform 977">
              <a:extLst>
                <a:ext uri="{FF2B5EF4-FFF2-40B4-BE49-F238E27FC236}">
                  <a16:creationId xmlns:a16="http://schemas.microsoft.com/office/drawing/2014/main" id="{7296C12A-7E41-1687-4302-10D2ED30176C}"/>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979" name="Friform 978">
              <a:extLst>
                <a:ext uri="{FF2B5EF4-FFF2-40B4-BE49-F238E27FC236}">
                  <a16:creationId xmlns:a16="http://schemas.microsoft.com/office/drawing/2014/main" id="{CD581F44-9A34-45D6-4F5E-B3946F85D51E}"/>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980" name="Friform 979">
              <a:extLst>
                <a:ext uri="{FF2B5EF4-FFF2-40B4-BE49-F238E27FC236}">
                  <a16:creationId xmlns:a16="http://schemas.microsoft.com/office/drawing/2014/main" id="{D7C27AA6-D167-37B4-45DF-2ED49ADC9068}"/>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981" name="Friform 980">
              <a:extLst>
                <a:ext uri="{FF2B5EF4-FFF2-40B4-BE49-F238E27FC236}">
                  <a16:creationId xmlns:a16="http://schemas.microsoft.com/office/drawing/2014/main" id="{D8953591-4BA3-E2BD-5CD5-96AB95236D3F}"/>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82" name="Friform 981">
              <a:extLst>
                <a:ext uri="{FF2B5EF4-FFF2-40B4-BE49-F238E27FC236}">
                  <a16:creationId xmlns:a16="http://schemas.microsoft.com/office/drawing/2014/main" id="{CF47114E-9A23-5547-3D06-3995FA2B34FF}"/>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83" name="Friform 982">
              <a:extLst>
                <a:ext uri="{FF2B5EF4-FFF2-40B4-BE49-F238E27FC236}">
                  <a16:creationId xmlns:a16="http://schemas.microsoft.com/office/drawing/2014/main" id="{2C8D101B-556B-6D30-93AB-6A1EF345789E}"/>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84" name="Friform 983">
              <a:extLst>
                <a:ext uri="{FF2B5EF4-FFF2-40B4-BE49-F238E27FC236}">
                  <a16:creationId xmlns:a16="http://schemas.microsoft.com/office/drawing/2014/main" id="{77A94B45-4DB7-FBAA-38CC-D341BC8A7E1C}"/>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985" name="Friform 984">
              <a:extLst>
                <a:ext uri="{FF2B5EF4-FFF2-40B4-BE49-F238E27FC236}">
                  <a16:creationId xmlns:a16="http://schemas.microsoft.com/office/drawing/2014/main" id="{92696029-5EE0-D43D-2CA6-AAAB81C40954}"/>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86" name="Friform 985">
              <a:extLst>
                <a:ext uri="{FF2B5EF4-FFF2-40B4-BE49-F238E27FC236}">
                  <a16:creationId xmlns:a16="http://schemas.microsoft.com/office/drawing/2014/main" id="{B2962B1C-E905-0F11-6092-4B65E8ABFB0F}"/>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87" name="Friform 986">
              <a:extLst>
                <a:ext uri="{FF2B5EF4-FFF2-40B4-BE49-F238E27FC236}">
                  <a16:creationId xmlns:a16="http://schemas.microsoft.com/office/drawing/2014/main" id="{D3985D68-1D76-412F-2675-0F00EBCF23C7}"/>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988" name="Friform 987">
              <a:extLst>
                <a:ext uri="{FF2B5EF4-FFF2-40B4-BE49-F238E27FC236}">
                  <a16:creationId xmlns:a16="http://schemas.microsoft.com/office/drawing/2014/main" id="{AC0BD171-55FF-7DDE-6A09-A4805D029C27}"/>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89" name="Friform 988">
              <a:extLst>
                <a:ext uri="{FF2B5EF4-FFF2-40B4-BE49-F238E27FC236}">
                  <a16:creationId xmlns:a16="http://schemas.microsoft.com/office/drawing/2014/main" id="{63FF5B45-CA64-407C-81EF-A008D52353D6}"/>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90" name="Friform 989">
              <a:extLst>
                <a:ext uri="{FF2B5EF4-FFF2-40B4-BE49-F238E27FC236}">
                  <a16:creationId xmlns:a16="http://schemas.microsoft.com/office/drawing/2014/main" id="{FC099BDF-A206-5EC9-2BAF-69E2FB695BE6}"/>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91" name="Friform 990">
              <a:extLst>
                <a:ext uri="{FF2B5EF4-FFF2-40B4-BE49-F238E27FC236}">
                  <a16:creationId xmlns:a16="http://schemas.microsoft.com/office/drawing/2014/main" id="{15B14690-584D-E457-B7F0-0CF6E5832119}"/>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992" name="Friform 991">
              <a:extLst>
                <a:ext uri="{FF2B5EF4-FFF2-40B4-BE49-F238E27FC236}">
                  <a16:creationId xmlns:a16="http://schemas.microsoft.com/office/drawing/2014/main" id="{6A6E9D30-9BAF-DB6C-5AC6-BBF2D71F1F10}"/>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993" name="Friform 992">
              <a:extLst>
                <a:ext uri="{FF2B5EF4-FFF2-40B4-BE49-F238E27FC236}">
                  <a16:creationId xmlns:a16="http://schemas.microsoft.com/office/drawing/2014/main" id="{931D8EE4-97E2-E2AA-8ECC-3AB62D62A9A7}"/>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994" name="Friform 993">
              <a:extLst>
                <a:ext uri="{FF2B5EF4-FFF2-40B4-BE49-F238E27FC236}">
                  <a16:creationId xmlns:a16="http://schemas.microsoft.com/office/drawing/2014/main" id="{258CC97C-EF14-5069-F428-13F6630BCB66}"/>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995" name="Friform 994">
              <a:extLst>
                <a:ext uri="{FF2B5EF4-FFF2-40B4-BE49-F238E27FC236}">
                  <a16:creationId xmlns:a16="http://schemas.microsoft.com/office/drawing/2014/main" id="{F0EF4010-AD2A-BED3-D793-A1BCFE2FB3E8}"/>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96" name="Friform 995">
              <a:extLst>
                <a:ext uri="{FF2B5EF4-FFF2-40B4-BE49-F238E27FC236}">
                  <a16:creationId xmlns:a16="http://schemas.microsoft.com/office/drawing/2014/main" id="{9B9A97EA-5033-E30C-1B91-5A36DF06A780}"/>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97" name="Friform 996">
              <a:extLst>
                <a:ext uri="{FF2B5EF4-FFF2-40B4-BE49-F238E27FC236}">
                  <a16:creationId xmlns:a16="http://schemas.microsoft.com/office/drawing/2014/main" id="{98E7AF77-9780-3EB5-4521-6D692D289D39}"/>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98" name="Friform 997">
              <a:extLst>
                <a:ext uri="{FF2B5EF4-FFF2-40B4-BE49-F238E27FC236}">
                  <a16:creationId xmlns:a16="http://schemas.microsoft.com/office/drawing/2014/main" id="{E95CED05-7680-A716-93F1-ABC83A22EE14}"/>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999" name="Friform 998">
              <a:extLst>
                <a:ext uri="{FF2B5EF4-FFF2-40B4-BE49-F238E27FC236}">
                  <a16:creationId xmlns:a16="http://schemas.microsoft.com/office/drawing/2014/main" id="{2020269C-C64A-B76A-8C42-5F669A1DEC20}"/>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00" name="Friform 999">
              <a:extLst>
                <a:ext uri="{FF2B5EF4-FFF2-40B4-BE49-F238E27FC236}">
                  <a16:creationId xmlns:a16="http://schemas.microsoft.com/office/drawing/2014/main" id="{C4B69D60-E2B9-5FE9-4A19-4389C997834E}"/>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01" name="Friform 1000">
              <a:extLst>
                <a:ext uri="{FF2B5EF4-FFF2-40B4-BE49-F238E27FC236}">
                  <a16:creationId xmlns:a16="http://schemas.microsoft.com/office/drawing/2014/main" id="{2942ABEC-14A5-67D5-03AB-66E6F68D35EE}"/>
                </a:ext>
              </a:extLst>
            </p:cNvPr>
            <p:cNvSpPr/>
            <p:nvPr/>
          </p:nvSpPr>
          <p:spPr>
            <a:xfrm>
              <a:off x="6302943" y="3545844"/>
              <a:ext cx="652317" cy="671286"/>
            </a:xfrm>
            <a:custGeom>
              <a:avLst/>
              <a:gdLst>
                <a:gd name="connsiteX0" fmla="*/ 185889 w 652317"/>
                <a:gd name="connsiteY0" fmla="*/ 49886 h 671286"/>
                <a:gd name="connsiteX1" fmla="*/ 94841 w 652317"/>
                <a:gd name="connsiteY1" fmla="*/ 184940 h 671286"/>
                <a:gd name="connsiteX2" fmla="*/ 0 w 652317"/>
                <a:gd name="connsiteY2" fmla="*/ 256451 h 671286"/>
                <a:gd name="connsiteX3" fmla="*/ 199830 w 652317"/>
                <a:gd name="connsiteY3" fmla="*/ 671286 h 671286"/>
                <a:gd name="connsiteX4" fmla="*/ 652318 w 652317"/>
                <a:gd name="connsiteY4" fmla="*/ 102428 h 671286"/>
                <a:gd name="connsiteX5" fmla="*/ 203434 w 652317"/>
                <a:gd name="connsiteY5" fmla="*/ 0 h 671286"/>
                <a:gd name="connsiteX6" fmla="*/ 185889 w 652317"/>
                <a:gd name="connsiteY6" fmla="*/ 49886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185889" y="49886"/>
                  </a:move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ubicBezTo>
                    <a:pt x="198692" y="16882"/>
                    <a:pt x="192812" y="33574"/>
                    <a:pt x="185889" y="49886"/>
                  </a:cubicBezTo>
                  <a:close/>
                </a:path>
              </a:pathLst>
            </a:custGeom>
            <a:solidFill>
              <a:srgbClr val="FFFFFF"/>
            </a:solidFill>
            <a:ln w="9484" cap="flat">
              <a:noFill/>
              <a:prstDash val="solid"/>
              <a:miter/>
            </a:ln>
          </p:spPr>
          <p:txBody>
            <a:bodyPr rtlCol="0" anchor="ctr"/>
            <a:lstStyle/>
            <a:p>
              <a:endParaRPr lang="nb-NO"/>
            </a:p>
          </p:txBody>
        </p:sp>
        <p:sp>
          <p:nvSpPr>
            <p:cNvPr id="1002" name="Friform 1001">
              <a:extLst>
                <a:ext uri="{FF2B5EF4-FFF2-40B4-BE49-F238E27FC236}">
                  <a16:creationId xmlns:a16="http://schemas.microsoft.com/office/drawing/2014/main" id="{48670178-31C7-C07C-0D96-B4BB6AC77B6A}"/>
                </a:ext>
              </a:extLst>
            </p:cNvPr>
            <p:cNvSpPr/>
            <p:nvPr/>
          </p:nvSpPr>
          <p:spPr>
            <a:xfrm>
              <a:off x="6120563" y="2545838"/>
              <a:ext cx="653171" cy="601008"/>
            </a:xfrm>
            <a:custGeom>
              <a:avLst/>
              <a:gdLst>
                <a:gd name="connsiteX0" fmla="*/ 277221 w 653171"/>
                <a:gd name="connsiteY0" fmla="*/ 584127 h 601008"/>
                <a:gd name="connsiteX1" fmla="*/ 293154 w 653171"/>
                <a:gd name="connsiteY1" fmla="*/ 601009 h 601008"/>
                <a:gd name="connsiteX2" fmla="*/ 653171 w 653171"/>
                <a:gd name="connsiteY2" fmla="*/ 313924 h 601008"/>
                <a:gd name="connsiteX3" fmla="*/ 0 w 653171"/>
                <a:gd name="connsiteY3" fmla="*/ 0 h 601008"/>
                <a:gd name="connsiteX4" fmla="*/ 0 w 653171"/>
                <a:gd name="connsiteY4" fmla="*/ 460359 h 601008"/>
                <a:gd name="connsiteX5" fmla="*/ 142167 w 653171"/>
                <a:gd name="connsiteY5" fmla="*/ 493174 h 601008"/>
                <a:gd name="connsiteX6" fmla="*/ 277221 w 653171"/>
                <a:gd name="connsiteY6" fmla="*/ 584222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008">
                  <a:moveTo>
                    <a:pt x="277221" y="584127"/>
                  </a:moveTo>
                  <a:cubicBezTo>
                    <a:pt x="282722" y="589628"/>
                    <a:pt x="288033" y="595223"/>
                    <a:pt x="293154" y="601009"/>
                  </a:cubicBezTo>
                  <a:lnTo>
                    <a:pt x="653171" y="313924"/>
                  </a:lnTo>
                  <a:cubicBezTo>
                    <a:pt x="495451" y="127182"/>
                    <a:pt x="261857" y="6639"/>
                    <a:pt x="0" y="0"/>
                  </a:cubicBezTo>
                  <a:lnTo>
                    <a:pt x="0" y="460359"/>
                  </a:lnTo>
                  <a:cubicBezTo>
                    <a:pt x="49128" y="463015"/>
                    <a:pt x="96928" y="474016"/>
                    <a:pt x="142167" y="493174"/>
                  </a:cubicBezTo>
                  <a:cubicBezTo>
                    <a:pt x="192812" y="514608"/>
                    <a:pt x="238146" y="545242"/>
                    <a:pt x="277221" y="584222"/>
                  </a:cubicBezTo>
                  <a:close/>
                </a:path>
              </a:pathLst>
            </a:custGeom>
            <a:solidFill>
              <a:srgbClr val="FFFFFF"/>
            </a:solidFill>
            <a:ln w="9484" cap="flat">
              <a:noFill/>
              <a:prstDash val="solid"/>
              <a:miter/>
            </a:ln>
          </p:spPr>
          <p:txBody>
            <a:bodyPr rtlCol="0" anchor="ctr"/>
            <a:lstStyle/>
            <a:p>
              <a:endParaRPr lang="nb-NO"/>
            </a:p>
          </p:txBody>
        </p:sp>
        <p:sp>
          <p:nvSpPr>
            <p:cNvPr id="1003" name="Friform 1002">
              <a:extLst>
                <a:ext uri="{FF2B5EF4-FFF2-40B4-BE49-F238E27FC236}">
                  <a16:creationId xmlns:a16="http://schemas.microsoft.com/office/drawing/2014/main" id="{2D8B948E-12B2-CA54-A11E-E71A6B48B3EC}"/>
                </a:ext>
              </a:extLst>
            </p:cNvPr>
            <p:cNvSpPr/>
            <p:nvPr/>
          </p:nvSpPr>
          <p:spPr>
            <a:xfrm>
              <a:off x="5733611" y="3822401"/>
              <a:ext cx="727337" cy="492794"/>
            </a:xfrm>
            <a:custGeom>
              <a:avLst/>
              <a:gdLst>
                <a:gd name="connsiteX0" fmla="*/ 363716 w 727337"/>
                <a:gd name="connsiteY0" fmla="*/ 32815 h 492794"/>
                <a:gd name="connsiteX1" fmla="*/ 199830 w 727337"/>
                <a:gd name="connsiteY1" fmla="*/ 0 h 492794"/>
                <a:gd name="connsiteX2" fmla="*/ 0 w 727337"/>
                <a:gd name="connsiteY2" fmla="*/ 414835 h 492794"/>
                <a:gd name="connsiteX3" fmla="*/ 363716 w 727337"/>
                <a:gd name="connsiteY3" fmla="*/ 492795 h 492794"/>
                <a:gd name="connsiteX4" fmla="*/ 727337 w 727337"/>
                <a:gd name="connsiteY4" fmla="*/ 414835 h 492794"/>
                <a:gd name="connsiteX5" fmla="*/ 527507 w 727337"/>
                <a:gd name="connsiteY5" fmla="*/ 0 h 492794"/>
                <a:gd name="connsiteX6" fmla="*/ 363621 w 727337"/>
                <a:gd name="connsiteY6" fmla="*/ 32815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363716" y="32815"/>
                  </a:moveTo>
                  <a:cubicBezTo>
                    <a:pt x="306906" y="32815"/>
                    <a:pt x="251803" y="21814"/>
                    <a:pt x="199830" y="0"/>
                  </a:cubicBezTo>
                  <a:lnTo>
                    <a:pt x="0" y="414835"/>
                  </a:lnTo>
                  <a:cubicBezTo>
                    <a:pt x="110964" y="464912"/>
                    <a:pt x="234068" y="492795"/>
                    <a:pt x="363716" y="492795"/>
                  </a:cubicBezTo>
                  <a:cubicBezTo>
                    <a:pt x="493364" y="492795"/>
                    <a:pt x="616468" y="464912"/>
                    <a:pt x="727337" y="414835"/>
                  </a:cubicBezTo>
                  <a:lnTo>
                    <a:pt x="527507" y="0"/>
                  </a:lnTo>
                  <a:cubicBezTo>
                    <a:pt x="475534" y="21719"/>
                    <a:pt x="420431" y="32815"/>
                    <a:pt x="363621" y="32815"/>
                  </a:cubicBezTo>
                  <a:close/>
                </a:path>
              </a:pathLst>
            </a:custGeom>
            <a:solidFill>
              <a:srgbClr val="FFFFFF"/>
            </a:solidFill>
            <a:ln w="9484" cap="flat">
              <a:noFill/>
              <a:prstDash val="solid"/>
              <a:miter/>
            </a:ln>
          </p:spPr>
          <p:txBody>
            <a:bodyPr rtlCol="0" anchor="ctr"/>
            <a:lstStyle/>
            <a:p>
              <a:endParaRPr lang="nb-NO"/>
            </a:p>
          </p:txBody>
        </p:sp>
        <p:sp>
          <p:nvSpPr>
            <p:cNvPr id="1004" name="Friform 1003">
              <a:extLst>
                <a:ext uri="{FF2B5EF4-FFF2-40B4-BE49-F238E27FC236}">
                  <a16:creationId xmlns:a16="http://schemas.microsoft.com/office/drawing/2014/main" id="{DD697511-0539-DBD4-2D1D-FB730AE87AD4}"/>
                </a:ext>
              </a:extLst>
            </p:cNvPr>
            <p:cNvSpPr/>
            <p:nvPr/>
          </p:nvSpPr>
          <p:spPr>
            <a:xfrm>
              <a:off x="5421110" y="2545838"/>
              <a:ext cx="653171" cy="601008"/>
            </a:xfrm>
            <a:custGeom>
              <a:avLst/>
              <a:gdLst>
                <a:gd name="connsiteX0" fmla="*/ 375856 w 653171"/>
                <a:gd name="connsiteY0" fmla="*/ 584127 h 601008"/>
                <a:gd name="connsiteX1" fmla="*/ 510910 w 653171"/>
                <a:gd name="connsiteY1" fmla="*/ 493079 h 601008"/>
                <a:gd name="connsiteX2" fmla="*/ 653171 w 653171"/>
                <a:gd name="connsiteY2" fmla="*/ 460264 h 601008"/>
                <a:gd name="connsiteX3" fmla="*/ 653171 w 653171"/>
                <a:gd name="connsiteY3" fmla="*/ 0 h 601008"/>
                <a:gd name="connsiteX4" fmla="*/ 0 w 653171"/>
                <a:gd name="connsiteY4" fmla="*/ 313924 h 601008"/>
                <a:gd name="connsiteX5" fmla="*/ 360017 w 653171"/>
                <a:gd name="connsiteY5" fmla="*/ 601009 h 601008"/>
                <a:gd name="connsiteX6" fmla="*/ 375951 w 653171"/>
                <a:gd name="connsiteY6" fmla="*/ 584127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008">
                  <a:moveTo>
                    <a:pt x="375856" y="584127"/>
                  </a:moveTo>
                  <a:cubicBezTo>
                    <a:pt x="414835" y="545147"/>
                    <a:pt x="460264" y="514514"/>
                    <a:pt x="510910" y="493079"/>
                  </a:cubicBezTo>
                  <a:cubicBezTo>
                    <a:pt x="556244" y="473921"/>
                    <a:pt x="603949" y="462920"/>
                    <a:pt x="653171" y="460264"/>
                  </a:cubicBezTo>
                  <a:lnTo>
                    <a:pt x="653171" y="0"/>
                  </a:lnTo>
                  <a:cubicBezTo>
                    <a:pt x="391315" y="6734"/>
                    <a:pt x="157626" y="127277"/>
                    <a:pt x="0" y="313924"/>
                  </a:cubicBezTo>
                  <a:lnTo>
                    <a:pt x="360017" y="601009"/>
                  </a:lnTo>
                  <a:cubicBezTo>
                    <a:pt x="365139" y="595223"/>
                    <a:pt x="370545" y="589628"/>
                    <a:pt x="375951" y="584127"/>
                  </a:cubicBezTo>
                  <a:close/>
                </a:path>
              </a:pathLst>
            </a:custGeom>
            <a:solidFill>
              <a:srgbClr val="FFFFFF"/>
            </a:solidFill>
            <a:ln w="9484" cap="flat">
              <a:noFill/>
              <a:prstDash val="solid"/>
              <a:miter/>
            </a:ln>
          </p:spPr>
          <p:txBody>
            <a:bodyPr rtlCol="0" anchor="ctr"/>
            <a:lstStyle/>
            <a:p>
              <a:endParaRPr lang="nb-NO"/>
            </a:p>
          </p:txBody>
        </p:sp>
        <p:sp>
          <p:nvSpPr>
            <p:cNvPr id="1005" name="Friform 1004">
              <a:extLst>
                <a:ext uri="{FF2B5EF4-FFF2-40B4-BE49-F238E27FC236}">
                  <a16:creationId xmlns:a16="http://schemas.microsoft.com/office/drawing/2014/main" id="{E0F19145-19C7-2E71-2FB2-4A7E24BA870B}"/>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006" name="Friform 1005">
              <a:extLst>
                <a:ext uri="{FF2B5EF4-FFF2-40B4-BE49-F238E27FC236}">
                  <a16:creationId xmlns:a16="http://schemas.microsoft.com/office/drawing/2014/main" id="{81F22F2B-E5CD-D421-4418-FBD95BF6045D}"/>
                </a:ext>
              </a:extLst>
            </p:cNvPr>
            <p:cNvSpPr/>
            <p:nvPr/>
          </p:nvSpPr>
          <p:spPr>
            <a:xfrm>
              <a:off x="5212459" y="2895992"/>
              <a:ext cx="539456" cy="707136"/>
            </a:xfrm>
            <a:custGeom>
              <a:avLst/>
              <a:gdLst>
                <a:gd name="connsiteX0" fmla="*/ 460075 w 539456"/>
                <a:gd name="connsiteY0" fmla="*/ 534430 h 707136"/>
                <a:gd name="connsiteX1" fmla="*/ 493459 w 539456"/>
                <a:gd name="connsiteY1" fmla="*/ 369027 h 707136"/>
                <a:gd name="connsiteX2" fmla="*/ 539457 w 539456"/>
                <a:gd name="connsiteY2" fmla="*/ 286989 h 707136"/>
                <a:gd name="connsiteX3" fmla="*/ 179534 w 539456"/>
                <a:gd name="connsiteY3" fmla="*/ 0 h 707136"/>
                <a:gd name="connsiteX4" fmla="*/ 0 w 539456"/>
                <a:gd name="connsiteY4" fmla="*/ 534430 h 707136"/>
                <a:gd name="connsiteX5" fmla="*/ 16882 w 539456"/>
                <a:gd name="connsiteY5" fmla="*/ 707136 h 707136"/>
                <a:gd name="connsiteX6" fmla="*/ 465860 w 539456"/>
                <a:gd name="connsiteY6" fmla="*/ 604708 h 707136"/>
                <a:gd name="connsiteX7" fmla="*/ 460075 w 539456"/>
                <a:gd name="connsiteY7" fmla="*/ 53443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460075" y="534430"/>
                  </a:moveTo>
                  <a:cubicBezTo>
                    <a:pt x="460075" y="477051"/>
                    <a:pt x="471361" y="421474"/>
                    <a:pt x="493459" y="369027"/>
                  </a:cubicBezTo>
                  <a:cubicBezTo>
                    <a:pt x="505788" y="339911"/>
                    <a:pt x="521152" y="312407"/>
                    <a:pt x="539457" y="286989"/>
                  </a:cubicBezTo>
                  <a:lnTo>
                    <a:pt x="179534" y="0"/>
                  </a:lnTo>
                  <a:cubicBezTo>
                    <a:pt x="66863" y="148521"/>
                    <a:pt x="0" y="333651"/>
                    <a:pt x="0" y="534430"/>
                  </a:cubicBezTo>
                  <a:cubicBezTo>
                    <a:pt x="0" y="593516"/>
                    <a:pt x="5785" y="651275"/>
                    <a:pt x="16882" y="707136"/>
                  </a:cubicBezTo>
                  <a:lnTo>
                    <a:pt x="465860" y="604708"/>
                  </a:lnTo>
                  <a:cubicBezTo>
                    <a:pt x="462066" y="581661"/>
                    <a:pt x="460075" y="558141"/>
                    <a:pt x="460075" y="534430"/>
                  </a:cubicBezTo>
                  <a:close/>
                </a:path>
              </a:pathLst>
            </a:custGeom>
            <a:solidFill>
              <a:srgbClr val="FFFFFF"/>
            </a:solidFill>
            <a:ln w="9484" cap="flat">
              <a:noFill/>
              <a:prstDash val="solid"/>
              <a:miter/>
            </a:ln>
          </p:spPr>
          <p:txBody>
            <a:bodyPr rtlCol="0" anchor="ctr"/>
            <a:lstStyle/>
            <a:p>
              <a:endParaRPr lang="nb-NO"/>
            </a:p>
          </p:txBody>
        </p:sp>
        <p:sp>
          <p:nvSpPr>
            <p:cNvPr id="1007" name="Friform 1006">
              <a:extLst>
                <a:ext uri="{FF2B5EF4-FFF2-40B4-BE49-F238E27FC236}">
                  <a16:creationId xmlns:a16="http://schemas.microsoft.com/office/drawing/2014/main" id="{4A45A4DC-2497-9F72-F488-C80209632FAE}"/>
                </a:ext>
              </a:extLst>
            </p:cNvPr>
            <p:cNvSpPr/>
            <p:nvPr/>
          </p:nvSpPr>
          <p:spPr>
            <a:xfrm>
              <a:off x="4991100" y="2324100"/>
              <a:ext cx="2212550" cy="2212550"/>
            </a:xfrm>
            <a:custGeom>
              <a:avLst/>
              <a:gdLst>
                <a:gd name="connsiteX0" fmla="*/ 1106228 w 2212550"/>
                <a:gd name="connsiteY0" fmla="*/ 0 h 2212550"/>
                <a:gd name="connsiteX1" fmla="*/ 0 w 2212550"/>
                <a:gd name="connsiteY1" fmla="*/ 1106323 h 2212550"/>
                <a:gd name="connsiteX2" fmla="*/ 1106228 w 2212550"/>
                <a:gd name="connsiteY2" fmla="*/ 2212550 h 2212550"/>
                <a:gd name="connsiteX3" fmla="*/ 2212550 w 2212550"/>
                <a:gd name="connsiteY3" fmla="*/ 1106323 h 2212550"/>
                <a:gd name="connsiteX4" fmla="*/ 1106228 w 2212550"/>
                <a:gd name="connsiteY4" fmla="*/ 0 h 2212550"/>
                <a:gd name="connsiteX5" fmla="*/ 1764710 w 2212550"/>
                <a:gd name="connsiteY5" fmla="*/ 1764710 h 2212550"/>
                <a:gd name="connsiteX6" fmla="*/ 1468711 w 2212550"/>
                <a:gd name="connsiteY6" fmla="*/ 1964256 h 2212550"/>
                <a:gd name="connsiteX7" fmla="*/ 1106228 w 2212550"/>
                <a:gd name="connsiteY7" fmla="*/ 2037474 h 2212550"/>
                <a:gd name="connsiteX8" fmla="*/ 743745 w 2212550"/>
                <a:gd name="connsiteY8" fmla="*/ 1964256 h 2212550"/>
                <a:gd name="connsiteX9" fmla="*/ 447745 w 2212550"/>
                <a:gd name="connsiteY9" fmla="*/ 1764710 h 2212550"/>
                <a:gd name="connsiteX10" fmla="*/ 248199 w 2212550"/>
                <a:gd name="connsiteY10" fmla="*/ 1468711 h 2212550"/>
                <a:gd name="connsiteX11" fmla="*/ 175077 w 2212550"/>
                <a:gd name="connsiteY11" fmla="*/ 1106323 h 2212550"/>
                <a:gd name="connsiteX12" fmla="*/ 248199 w 2212550"/>
                <a:gd name="connsiteY12" fmla="*/ 743745 h 2212550"/>
                <a:gd name="connsiteX13" fmla="*/ 447745 w 2212550"/>
                <a:gd name="connsiteY13" fmla="*/ 447840 h 2212550"/>
                <a:gd name="connsiteX14" fmla="*/ 743745 w 2212550"/>
                <a:gd name="connsiteY14" fmla="*/ 248294 h 2212550"/>
                <a:gd name="connsiteX15" fmla="*/ 1106228 w 2212550"/>
                <a:gd name="connsiteY15" fmla="*/ 175077 h 2212550"/>
                <a:gd name="connsiteX16" fmla="*/ 1468711 w 2212550"/>
                <a:gd name="connsiteY16" fmla="*/ 248294 h 2212550"/>
                <a:gd name="connsiteX17" fmla="*/ 1764710 w 2212550"/>
                <a:gd name="connsiteY17" fmla="*/ 447840 h 2212550"/>
                <a:gd name="connsiteX18" fmla="*/ 1964256 w 2212550"/>
                <a:gd name="connsiteY18" fmla="*/ 743745 h 2212550"/>
                <a:gd name="connsiteX19" fmla="*/ 2037474 w 2212550"/>
                <a:gd name="connsiteY19" fmla="*/ 1106323 h 2212550"/>
                <a:gd name="connsiteX20" fmla="*/ 1964256 w 2212550"/>
                <a:gd name="connsiteY20" fmla="*/ 1468711 h 2212550"/>
                <a:gd name="connsiteX21" fmla="*/ 1764710 w 2212550"/>
                <a:gd name="connsiteY21" fmla="*/ 1764710 h 2212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212550" h="2212550">
                  <a:moveTo>
                    <a:pt x="1106228" y="0"/>
                  </a:moveTo>
                  <a:cubicBezTo>
                    <a:pt x="495261" y="0"/>
                    <a:pt x="0" y="495261"/>
                    <a:pt x="0" y="1106323"/>
                  </a:cubicBezTo>
                  <a:cubicBezTo>
                    <a:pt x="0" y="1717385"/>
                    <a:pt x="495261" y="2212550"/>
                    <a:pt x="1106228" y="2212550"/>
                  </a:cubicBezTo>
                  <a:cubicBezTo>
                    <a:pt x="1717195" y="2212550"/>
                    <a:pt x="2212550" y="1717290"/>
                    <a:pt x="2212550" y="1106323"/>
                  </a:cubicBezTo>
                  <a:cubicBezTo>
                    <a:pt x="2212550" y="495356"/>
                    <a:pt x="1717195" y="0"/>
                    <a:pt x="1106228" y="0"/>
                  </a:cubicBezTo>
                  <a:close/>
                  <a:moveTo>
                    <a:pt x="1764710" y="1764710"/>
                  </a:moveTo>
                  <a:cubicBezTo>
                    <a:pt x="1679164" y="1850257"/>
                    <a:pt x="1579580" y="1917405"/>
                    <a:pt x="1468711" y="1964256"/>
                  </a:cubicBezTo>
                  <a:cubicBezTo>
                    <a:pt x="1353858" y="2012815"/>
                    <a:pt x="1231892" y="2037474"/>
                    <a:pt x="1106228" y="2037474"/>
                  </a:cubicBezTo>
                  <a:cubicBezTo>
                    <a:pt x="980563" y="2037474"/>
                    <a:pt x="858597" y="2012815"/>
                    <a:pt x="743745" y="1964256"/>
                  </a:cubicBezTo>
                  <a:cubicBezTo>
                    <a:pt x="632875" y="1917405"/>
                    <a:pt x="533292" y="1850257"/>
                    <a:pt x="447745" y="1764710"/>
                  </a:cubicBezTo>
                  <a:cubicBezTo>
                    <a:pt x="362199" y="1679164"/>
                    <a:pt x="295146" y="1579675"/>
                    <a:pt x="248199" y="1468711"/>
                  </a:cubicBezTo>
                  <a:cubicBezTo>
                    <a:pt x="199641" y="1353953"/>
                    <a:pt x="175077" y="1231987"/>
                    <a:pt x="175077" y="1106323"/>
                  </a:cubicBezTo>
                  <a:cubicBezTo>
                    <a:pt x="175077" y="980658"/>
                    <a:pt x="199641" y="858597"/>
                    <a:pt x="248199" y="743745"/>
                  </a:cubicBezTo>
                  <a:cubicBezTo>
                    <a:pt x="295146" y="632875"/>
                    <a:pt x="362293" y="533292"/>
                    <a:pt x="447745" y="447840"/>
                  </a:cubicBezTo>
                  <a:cubicBezTo>
                    <a:pt x="533292" y="362293"/>
                    <a:pt x="632875" y="295146"/>
                    <a:pt x="743745" y="248294"/>
                  </a:cubicBezTo>
                  <a:cubicBezTo>
                    <a:pt x="858597" y="199641"/>
                    <a:pt x="980563" y="175077"/>
                    <a:pt x="1106228" y="175077"/>
                  </a:cubicBezTo>
                  <a:cubicBezTo>
                    <a:pt x="1231892" y="175077"/>
                    <a:pt x="1353858" y="199641"/>
                    <a:pt x="1468711" y="248294"/>
                  </a:cubicBezTo>
                  <a:cubicBezTo>
                    <a:pt x="1579580" y="295146"/>
                    <a:pt x="1679164" y="362293"/>
                    <a:pt x="1764710" y="447840"/>
                  </a:cubicBezTo>
                  <a:cubicBezTo>
                    <a:pt x="1850257" y="533292"/>
                    <a:pt x="1917405" y="632875"/>
                    <a:pt x="1964256" y="743745"/>
                  </a:cubicBezTo>
                  <a:cubicBezTo>
                    <a:pt x="2012815" y="858597"/>
                    <a:pt x="2037474" y="980563"/>
                    <a:pt x="2037474" y="1106323"/>
                  </a:cubicBezTo>
                  <a:cubicBezTo>
                    <a:pt x="2037474" y="1232082"/>
                    <a:pt x="2012815" y="1353953"/>
                    <a:pt x="1964256" y="1468711"/>
                  </a:cubicBezTo>
                  <a:cubicBezTo>
                    <a:pt x="1917405" y="1579675"/>
                    <a:pt x="1850257" y="1679258"/>
                    <a:pt x="1764710" y="1764710"/>
                  </a:cubicBezTo>
                  <a:close/>
                </a:path>
              </a:pathLst>
            </a:custGeom>
            <a:solidFill>
              <a:srgbClr val="FFFFFF"/>
            </a:solidFill>
            <a:ln w="9484" cap="flat">
              <a:noFill/>
              <a:prstDash val="solid"/>
              <a:miter/>
            </a:ln>
          </p:spPr>
          <p:txBody>
            <a:bodyPr rtlCol="0" anchor="ctr"/>
            <a:lstStyle/>
            <a:p>
              <a:endParaRPr lang="nb-NO"/>
            </a:p>
          </p:txBody>
        </p:sp>
        <p:sp>
          <p:nvSpPr>
            <p:cNvPr id="1008" name="Friform 1007">
              <a:extLst>
                <a:ext uri="{FF2B5EF4-FFF2-40B4-BE49-F238E27FC236}">
                  <a16:creationId xmlns:a16="http://schemas.microsoft.com/office/drawing/2014/main" id="{FFACF2CE-6528-9378-C96F-39517FC15C90}"/>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09" name="Friform 1008">
              <a:extLst>
                <a:ext uri="{FF2B5EF4-FFF2-40B4-BE49-F238E27FC236}">
                  <a16:creationId xmlns:a16="http://schemas.microsoft.com/office/drawing/2014/main" id="{3D610A70-86CB-65C5-F4E8-FC9F31A9EFDE}"/>
                </a:ext>
              </a:extLst>
            </p:cNvPr>
            <p:cNvSpPr/>
            <p:nvPr/>
          </p:nvSpPr>
          <p:spPr>
            <a:xfrm>
              <a:off x="6302943" y="3545844"/>
              <a:ext cx="652317" cy="671286"/>
            </a:xfrm>
            <a:custGeom>
              <a:avLst/>
              <a:gdLst>
                <a:gd name="connsiteX0" fmla="*/ 185889 w 652317"/>
                <a:gd name="connsiteY0" fmla="*/ 49886 h 671286"/>
                <a:gd name="connsiteX1" fmla="*/ 94841 w 652317"/>
                <a:gd name="connsiteY1" fmla="*/ 184940 h 671286"/>
                <a:gd name="connsiteX2" fmla="*/ 0 w 652317"/>
                <a:gd name="connsiteY2" fmla="*/ 256451 h 671286"/>
                <a:gd name="connsiteX3" fmla="*/ 199830 w 652317"/>
                <a:gd name="connsiteY3" fmla="*/ 671286 h 671286"/>
                <a:gd name="connsiteX4" fmla="*/ 652318 w 652317"/>
                <a:gd name="connsiteY4" fmla="*/ 102428 h 671286"/>
                <a:gd name="connsiteX5" fmla="*/ 203434 w 652317"/>
                <a:gd name="connsiteY5" fmla="*/ 0 h 671286"/>
                <a:gd name="connsiteX6" fmla="*/ 185889 w 652317"/>
                <a:gd name="connsiteY6" fmla="*/ 49886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185889" y="49886"/>
                  </a:move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ubicBezTo>
                    <a:pt x="198692" y="16882"/>
                    <a:pt x="192812" y="33574"/>
                    <a:pt x="185889" y="49886"/>
                  </a:cubicBezTo>
                  <a:close/>
                </a:path>
              </a:pathLst>
            </a:custGeom>
            <a:solidFill>
              <a:srgbClr val="FFFFFF"/>
            </a:solidFill>
            <a:ln w="9484" cap="flat">
              <a:noFill/>
              <a:prstDash val="solid"/>
              <a:miter/>
            </a:ln>
          </p:spPr>
          <p:txBody>
            <a:bodyPr rtlCol="0" anchor="ctr"/>
            <a:lstStyle/>
            <a:p>
              <a:endParaRPr lang="nb-NO"/>
            </a:p>
          </p:txBody>
        </p:sp>
        <p:sp>
          <p:nvSpPr>
            <p:cNvPr id="1010" name="Friform 1009">
              <a:extLst>
                <a:ext uri="{FF2B5EF4-FFF2-40B4-BE49-F238E27FC236}">
                  <a16:creationId xmlns:a16="http://schemas.microsoft.com/office/drawing/2014/main" id="{8A709D38-B996-59EB-E9DA-EC93D4CD1DF8}"/>
                </a:ext>
              </a:extLst>
            </p:cNvPr>
            <p:cNvSpPr/>
            <p:nvPr/>
          </p:nvSpPr>
          <p:spPr>
            <a:xfrm>
              <a:off x="6120563" y="2545838"/>
              <a:ext cx="653171" cy="601008"/>
            </a:xfrm>
            <a:custGeom>
              <a:avLst/>
              <a:gdLst>
                <a:gd name="connsiteX0" fmla="*/ 277221 w 653171"/>
                <a:gd name="connsiteY0" fmla="*/ 584127 h 601008"/>
                <a:gd name="connsiteX1" fmla="*/ 293154 w 653171"/>
                <a:gd name="connsiteY1" fmla="*/ 601009 h 601008"/>
                <a:gd name="connsiteX2" fmla="*/ 653171 w 653171"/>
                <a:gd name="connsiteY2" fmla="*/ 313924 h 601008"/>
                <a:gd name="connsiteX3" fmla="*/ 0 w 653171"/>
                <a:gd name="connsiteY3" fmla="*/ 0 h 601008"/>
                <a:gd name="connsiteX4" fmla="*/ 0 w 653171"/>
                <a:gd name="connsiteY4" fmla="*/ 460359 h 601008"/>
                <a:gd name="connsiteX5" fmla="*/ 142167 w 653171"/>
                <a:gd name="connsiteY5" fmla="*/ 493174 h 601008"/>
                <a:gd name="connsiteX6" fmla="*/ 277221 w 653171"/>
                <a:gd name="connsiteY6" fmla="*/ 584222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008">
                  <a:moveTo>
                    <a:pt x="277221" y="584127"/>
                  </a:moveTo>
                  <a:cubicBezTo>
                    <a:pt x="282722" y="589628"/>
                    <a:pt x="288033" y="595223"/>
                    <a:pt x="293154" y="601009"/>
                  </a:cubicBezTo>
                  <a:lnTo>
                    <a:pt x="653171" y="313924"/>
                  </a:lnTo>
                  <a:cubicBezTo>
                    <a:pt x="495451" y="127182"/>
                    <a:pt x="261857" y="6639"/>
                    <a:pt x="0" y="0"/>
                  </a:cubicBezTo>
                  <a:lnTo>
                    <a:pt x="0" y="460359"/>
                  </a:lnTo>
                  <a:cubicBezTo>
                    <a:pt x="49128" y="463015"/>
                    <a:pt x="96928" y="474016"/>
                    <a:pt x="142167" y="493174"/>
                  </a:cubicBezTo>
                  <a:cubicBezTo>
                    <a:pt x="192812" y="514608"/>
                    <a:pt x="238146" y="545242"/>
                    <a:pt x="277221" y="584222"/>
                  </a:cubicBezTo>
                  <a:close/>
                </a:path>
              </a:pathLst>
            </a:custGeom>
            <a:solidFill>
              <a:srgbClr val="FFFFFF"/>
            </a:solidFill>
            <a:ln w="9484" cap="flat">
              <a:noFill/>
              <a:prstDash val="solid"/>
              <a:miter/>
            </a:ln>
          </p:spPr>
          <p:txBody>
            <a:bodyPr rtlCol="0" anchor="ctr"/>
            <a:lstStyle/>
            <a:p>
              <a:endParaRPr lang="nb-NO"/>
            </a:p>
          </p:txBody>
        </p:sp>
        <p:sp>
          <p:nvSpPr>
            <p:cNvPr id="1011" name="Friform 1010">
              <a:extLst>
                <a:ext uri="{FF2B5EF4-FFF2-40B4-BE49-F238E27FC236}">
                  <a16:creationId xmlns:a16="http://schemas.microsoft.com/office/drawing/2014/main" id="{FBF63D1F-485A-6B6B-4E1E-9B0E904F54A8}"/>
                </a:ext>
              </a:extLst>
            </p:cNvPr>
            <p:cNvSpPr/>
            <p:nvPr/>
          </p:nvSpPr>
          <p:spPr>
            <a:xfrm>
              <a:off x="5733611" y="3822401"/>
              <a:ext cx="727337" cy="492794"/>
            </a:xfrm>
            <a:custGeom>
              <a:avLst/>
              <a:gdLst>
                <a:gd name="connsiteX0" fmla="*/ 363716 w 727337"/>
                <a:gd name="connsiteY0" fmla="*/ 32815 h 492794"/>
                <a:gd name="connsiteX1" fmla="*/ 199830 w 727337"/>
                <a:gd name="connsiteY1" fmla="*/ 0 h 492794"/>
                <a:gd name="connsiteX2" fmla="*/ 0 w 727337"/>
                <a:gd name="connsiteY2" fmla="*/ 414835 h 492794"/>
                <a:gd name="connsiteX3" fmla="*/ 363716 w 727337"/>
                <a:gd name="connsiteY3" fmla="*/ 492795 h 492794"/>
                <a:gd name="connsiteX4" fmla="*/ 727337 w 727337"/>
                <a:gd name="connsiteY4" fmla="*/ 414835 h 492794"/>
                <a:gd name="connsiteX5" fmla="*/ 527507 w 727337"/>
                <a:gd name="connsiteY5" fmla="*/ 0 h 492794"/>
                <a:gd name="connsiteX6" fmla="*/ 363621 w 727337"/>
                <a:gd name="connsiteY6" fmla="*/ 32815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363716" y="32815"/>
                  </a:moveTo>
                  <a:cubicBezTo>
                    <a:pt x="306906" y="32815"/>
                    <a:pt x="251803" y="21814"/>
                    <a:pt x="199830" y="0"/>
                  </a:cubicBezTo>
                  <a:lnTo>
                    <a:pt x="0" y="414835"/>
                  </a:lnTo>
                  <a:cubicBezTo>
                    <a:pt x="110964" y="464912"/>
                    <a:pt x="234068" y="492795"/>
                    <a:pt x="363716" y="492795"/>
                  </a:cubicBezTo>
                  <a:cubicBezTo>
                    <a:pt x="493364" y="492795"/>
                    <a:pt x="616468" y="464912"/>
                    <a:pt x="727337" y="414835"/>
                  </a:cubicBezTo>
                  <a:lnTo>
                    <a:pt x="527507" y="0"/>
                  </a:lnTo>
                  <a:cubicBezTo>
                    <a:pt x="475534" y="21719"/>
                    <a:pt x="420431" y="32815"/>
                    <a:pt x="363621" y="32815"/>
                  </a:cubicBezTo>
                  <a:close/>
                </a:path>
              </a:pathLst>
            </a:custGeom>
            <a:solidFill>
              <a:srgbClr val="FFFFFF"/>
            </a:solidFill>
            <a:ln w="9484" cap="flat">
              <a:noFill/>
              <a:prstDash val="solid"/>
              <a:miter/>
            </a:ln>
          </p:spPr>
          <p:txBody>
            <a:bodyPr rtlCol="0" anchor="ctr"/>
            <a:lstStyle/>
            <a:p>
              <a:endParaRPr lang="nb-NO"/>
            </a:p>
          </p:txBody>
        </p:sp>
        <p:sp>
          <p:nvSpPr>
            <p:cNvPr id="1012" name="Friform 1011">
              <a:extLst>
                <a:ext uri="{FF2B5EF4-FFF2-40B4-BE49-F238E27FC236}">
                  <a16:creationId xmlns:a16="http://schemas.microsoft.com/office/drawing/2014/main" id="{3AA16CD6-BA3F-A807-A11F-D310C33CBF19}"/>
                </a:ext>
              </a:extLst>
            </p:cNvPr>
            <p:cNvSpPr/>
            <p:nvPr/>
          </p:nvSpPr>
          <p:spPr>
            <a:xfrm>
              <a:off x="5421110" y="2545838"/>
              <a:ext cx="653171" cy="601008"/>
            </a:xfrm>
            <a:custGeom>
              <a:avLst/>
              <a:gdLst>
                <a:gd name="connsiteX0" fmla="*/ 375856 w 653171"/>
                <a:gd name="connsiteY0" fmla="*/ 584127 h 601008"/>
                <a:gd name="connsiteX1" fmla="*/ 510910 w 653171"/>
                <a:gd name="connsiteY1" fmla="*/ 493079 h 601008"/>
                <a:gd name="connsiteX2" fmla="*/ 653171 w 653171"/>
                <a:gd name="connsiteY2" fmla="*/ 460264 h 601008"/>
                <a:gd name="connsiteX3" fmla="*/ 653171 w 653171"/>
                <a:gd name="connsiteY3" fmla="*/ 0 h 601008"/>
                <a:gd name="connsiteX4" fmla="*/ 0 w 653171"/>
                <a:gd name="connsiteY4" fmla="*/ 313924 h 601008"/>
                <a:gd name="connsiteX5" fmla="*/ 360017 w 653171"/>
                <a:gd name="connsiteY5" fmla="*/ 601009 h 601008"/>
                <a:gd name="connsiteX6" fmla="*/ 375951 w 653171"/>
                <a:gd name="connsiteY6" fmla="*/ 584127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008">
                  <a:moveTo>
                    <a:pt x="375856" y="584127"/>
                  </a:moveTo>
                  <a:cubicBezTo>
                    <a:pt x="414835" y="545147"/>
                    <a:pt x="460264" y="514514"/>
                    <a:pt x="510910" y="493079"/>
                  </a:cubicBezTo>
                  <a:cubicBezTo>
                    <a:pt x="556244" y="473921"/>
                    <a:pt x="603949" y="462920"/>
                    <a:pt x="653171" y="460264"/>
                  </a:cubicBezTo>
                  <a:lnTo>
                    <a:pt x="653171" y="0"/>
                  </a:lnTo>
                  <a:cubicBezTo>
                    <a:pt x="391315" y="6734"/>
                    <a:pt x="157626" y="127277"/>
                    <a:pt x="0" y="313924"/>
                  </a:cubicBezTo>
                  <a:lnTo>
                    <a:pt x="360017" y="601009"/>
                  </a:lnTo>
                  <a:cubicBezTo>
                    <a:pt x="365139" y="595223"/>
                    <a:pt x="370545" y="589628"/>
                    <a:pt x="375951" y="584127"/>
                  </a:cubicBezTo>
                  <a:close/>
                </a:path>
              </a:pathLst>
            </a:custGeom>
            <a:solidFill>
              <a:srgbClr val="FFFFFF"/>
            </a:solidFill>
            <a:ln w="9484" cap="flat">
              <a:noFill/>
              <a:prstDash val="solid"/>
              <a:miter/>
            </a:ln>
          </p:spPr>
          <p:txBody>
            <a:bodyPr rtlCol="0" anchor="ctr"/>
            <a:lstStyle/>
            <a:p>
              <a:endParaRPr lang="nb-NO"/>
            </a:p>
          </p:txBody>
        </p:sp>
        <p:sp>
          <p:nvSpPr>
            <p:cNvPr id="1013" name="Friform 1012">
              <a:extLst>
                <a:ext uri="{FF2B5EF4-FFF2-40B4-BE49-F238E27FC236}">
                  <a16:creationId xmlns:a16="http://schemas.microsoft.com/office/drawing/2014/main" id="{44896FE9-568D-FF79-AD2F-E19B6FF2415B}"/>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014" name="Friform 1013">
              <a:extLst>
                <a:ext uri="{FF2B5EF4-FFF2-40B4-BE49-F238E27FC236}">
                  <a16:creationId xmlns:a16="http://schemas.microsoft.com/office/drawing/2014/main" id="{9A28AB54-7CA7-F229-66AF-0101C02C29BE}"/>
                </a:ext>
              </a:extLst>
            </p:cNvPr>
            <p:cNvSpPr/>
            <p:nvPr/>
          </p:nvSpPr>
          <p:spPr>
            <a:xfrm>
              <a:off x="5212459" y="2895992"/>
              <a:ext cx="539456" cy="707136"/>
            </a:xfrm>
            <a:custGeom>
              <a:avLst/>
              <a:gdLst>
                <a:gd name="connsiteX0" fmla="*/ 460075 w 539456"/>
                <a:gd name="connsiteY0" fmla="*/ 534430 h 707136"/>
                <a:gd name="connsiteX1" fmla="*/ 493459 w 539456"/>
                <a:gd name="connsiteY1" fmla="*/ 369027 h 707136"/>
                <a:gd name="connsiteX2" fmla="*/ 539457 w 539456"/>
                <a:gd name="connsiteY2" fmla="*/ 286989 h 707136"/>
                <a:gd name="connsiteX3" fmla="*/ 179534 w 539456"/>
                <a:gd name="connsiteY3" fmla="*/ 0 h 707136"/>
                <a:gd name="connsiteX4" fmla="*/ 0 w 539456"/>
                <a:gd name="connsiteY4" fmla="*/ 534430 h 707136"/>
                <a:gd name="connsiteX5" fmla="*/ 16882 w 539456"/>
                <a:gd name="connsiteY5" fmla="*/ 707136 h 707136"/>
                <a:gd name="connsiteX6" fmla="*/ 465860 w 539456"/>
                <a:gd name="connsiteY6" fmla="*/ 604708 h 707136"/>
                <a:gd name="connsiteX7" fmla="*/ 460075 w 539456"/>
                <a:gd name="connsiteY7" fmla="*/ 53443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460075" y="534430"/>
                  </a:moveTo>
                  <a:cubicBezTo>
                    <a:pt x="460075" y="477051"/>
                    <a:pt x="471361" y="421474"/>
                    <a:pt x="493459" y="369027"/>
                  </a:cubicBezTo>
                  <a:cubicBezTo>
                    <a:pt x="505788" y="339911"/>
                    <a:pt x="521152" y="312407"/>
                    <a:pt x="539457" y="286989"/>
                  </a:cubicBezTo>
                  <a:lnTo>
                    <a:pt x="179534" y="0"/>
                  </a:lnTo>
                  <a:cubicBezTo>
                    <a:pt x="66863" y="148521"/>
                    <a:pt x="0" y="333651"/>
                    <a:pt x="0" y="534430"/>
                  </a:cubicBezTo>
                  <a:cubicBezTo>
                    <a:pt x="0" y="593516"/>
                    <a:pt x="5785" y="651275"/>
                    <a:pt x="16882" y="707136"/>
                  </a:cubicBezTo>
                  <a:lnTo>
                    <a:pt x="465860" y="604708"/>
                  </a:lnTo>
                  <a:cubicBezTo>
                    <a:pt x="462066" y="581661"/>
                    <a:pt x="460075" y="558141"/>
                    <a:pt x="460075" y="534430"/>
                  </a:cubicBezTo>
                  <a:close/>
                </a:path>
              </a:pathLst>
            </a:custGeom>
            <a:solidFill>
              <a:srgbClr val="FFFFFF"/>
            </a:solidFill>
            <a:ln w="9484" cap="flat">
              <a:noFill/>
              <a:prstDash val="solid"/>
              <a:miter/>
            </a:ln>
          </p:spPr>
          <p:txBody>
            <a:bodyPr rtlCol="0" anchor="ctr"/>
            <a:lstStyle/>
            <a:p>
              <a:endParaRPr lang="nb-NO"/>
            </a:p>
          </p:txBody>
        </p:sp>
        <p:sp>
          <p:nvSpPr>
            <p:cNvPr id="1015" name="Friform 1014">
              <a:extLst>
                <a:ext uri="{FF2B5EF4-FFF2-40B4-BE49-F238E27FC236}">
                  <a16:creationId xmlns:a16="http://schemas.microsoft.com/office/drawing/2014/main" id="{1CC6B017-4416-63F3-9075-B6E1D0C7A6E9}"/>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016" name="Friform 1015">
              <a:extLst>
                <a:ext uri="{FF2B5EF4-FFF2-40B4-BE49-F238E27FC236}">
                  <a16:creationId xmlns:a16="http://schemas.microsoft.com/office/drawing/2014/main" id="{8CA85952-8CAA-9018-4EB5-8A714C95896C}"/>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017" name="Friform 1016">
              <a:extLst>
                <a:ext uri="{FF2B5EF4-FFF2-40B4-BE49-F238E27FC236}">
                  <a16:creationId xmlns:a16="http://schemas.microsoft.com/office/drawing/2014/main" id="{89C278D4-7DBC-B0BE-0EA5-A4734294D65F}"/>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18" name="Friform 1017">
              <a:extLst>
                <a:ext uri="{FF2B5EF4-FFF2-40B4-BE49-F238E27FC236}">
                  <a16:creationId xmlns:a16="http://schemas.microsoft.com/office/drawing/2014/main" id="{780BC56B-FED7-8B35-2083-ED9FAF8B8B3B}"/>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20" name="Friform 1019">
              <a:extLst>
                <a:ext uri="{FF2B5EF4-FFF2-40B4-BE49-F238E27FC236}">
                  <a16:creationId xmlns:a16="http://schemas.microsoft.com/office/drawing/2014/main" id="{68267181-FC84-0453-36D8-8A14C093DD8C}"/>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21" name="Friform 1020">
              <a:extLst>
                <a:ext uri="{FF2B5EF4-FFF2-40B4-BE49-F238E27FC236}">
                  <a16:creationId xmlns:a16="http://schemas.microsoft.com/office/drawing/2014/main" id="{F4C899A2-27FC-D975-F939-CF6505F79BEC}"/>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22" name="Friform 1021">
              <a:extLst>
                <a:ext uri="{FF2B5EF4-FFF2-40B4-BE49-F238E27FC236}">
                  <a16:creationId xmlns:a16="http://schemas.microsoft.com/office/drawing/2014/main" id="{99AAD29B-2776-5E2A-15E5-623BF4C164BD}"/>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23" name="Friform 1022">
              <a:extLst>
                <a:ext uri="{FF2B5EF4-FFF2-40B4-BE49-F238E27FC236}">
                  <a16:creationId xmlns:a16="http://schemas.microsoft.com/office/drawing/2014/main" id="{8FFBEC97-2236-C490-F21F-E910B3BD4600}"/>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25" name="Friform 1024">
              <a:extLst>
                <a:ext uri="{FF2B5EF4-FFF2-40B4-BE49-F238E27FC236}">
                  <a16:creationId xmlns:a16="http://schemas.microsoft.com/office/drawing/2014/main" id="{ACB465C0-3FA4-1565-686B-BD0E4E845C2B}"/>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26" name="Friform 1025">
              <a:extLst>
                <a:ext uri="{FF2B5EF4-FFF2-40B4-BE49-F238E27FC236}">
                  <a16:creationId xmlns:a16="http://schemas.microsoft.com/office/drawing/2014/main" id="{256C6C04-121A-F34E-4D43-45283E330A7E}"/>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27" name="Friform 1026">
              <a:extLst>
                <a:ext uri="{FF2B5EF4-FFF2-40B4-BE49-F238E27FC236}">
                  <a16:creationId xmlns:a16="http://schemas.microsoft.com/office/drawing/2014/main" id="{D53C84B6-029E-9CD8-B170-215A67BD8B27}"/>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028" name="Friform 1027">
              <a:extLst>
                <a:ext uri="{FF2B5EF4-FFF2-40B4-BE49-F238E27FC236}">
                  <a16:creationId xmlns:a16="http://schemas.microsoft.com/office/drawing/2014/main" id="{459720DD-1926-1664-7A51-CF4533C44720}"/>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029" name="Friform 1028">
              <a:extLst>
                <a:ext uri="{FF2B5EF4-FFF2-40B4-BE49-F238E27FC236}">
                  <a16:creationId xmlns:a16="http://schemas.microsoft.com/office/drawing/2014/main" id="{DA66F8B4-48CD-0E43-C239-D29054E6805B}"/>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030" name="Friform 1029">
              <a:extLst>
                <a:ext uri="{FF2B5EF4-FFF2-40B4-BE49-F238E27FC236}">
                  <a16:creationId xmlns:a16="http://schemas.microsoft.com/office/drawing/2014/main" id="{1EA8D949-1610-526C-1E97-00236421BFD0}"/>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031" name="Friform 1030">
              <a:extLst>
                <a:ext uri="{FF2B5EF4-FFF2-40B4-BE49-F238E27FC236}">
                  <a16:creationId xmlns:a16="http://schemas.microsoft.com/office/drawing/2014/main" id="{4F8EE2DA-8362-94D6-903D-BB81C13FD833}"/>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32" name="Friform 1031">
              <a:extLst>
                <a:ext uri="{FF2B5EF4-FFF2-40B4-BE49-F238E27FC236}">
                  <a16:creationId xmlns:a16="http://schemas.microsoft.com/office/drawing/2014/main" id="{49128F26-4933-FCEB-6570-95D8278374C5}"/>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34" name="Friform 1033">
              <a:extLst>
                <a:ext uri="{FF2B5EF4-FFF2-40B4-BE49-F238E27FC236}">
                  <a16:creationId xmlns:a16="http://schemas.microsoft.com/office/drawing/2014/main" id="{C9610B67-C004-244B-D0DD-811E1EB76D6D}"/>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35" name="Friform 1034">
              <a:extLst>
                <a:ext uri="{FF2B5EF4-FFF2-40B4-BE49-F238E27FC236}">
                  <a16:creationId xmlns:a16="http://schemas.microsoft.com/office/drawing/2014/main" id="{B6774D41-34C1-A56B-5444-7301B3B0E733}"/>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36" name="Friform 1035">
              <a:extLst>
                <a:ext uri="{FF2B5EF4-FFF2-40B4-BE49-F238E27FC236}">
                  <a16:creationId xmlns:a16="http://schemas.microsoft.com/office/drawing/2014/main" id="{E3A6ED74-B001-C036-1812-3CEC4276623E}"/>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37" name="Friform 1036">
              <a:extLst>
                <a:ext uri="{FF2B5EF4-FFF2-40B4-BE49-F238E27FC236}">
                  <a16:creationId xmlns:a16="http://schemas.microsoft.com/office/drawing/2014/main" id="{CF8F36F9-5A91-0BEF-49D3-51BC8F7EBE15}"/>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39" name="Friform 1038">
              <a:extLst>
                <a:ext uri="{FF2B5EF4-FFF2-40B4-BE49-F238E27FC236}">
                  <a16:creationId xmlns:a16="http://schemas.microsoft.com/office/drawing/2014/main" id="{B8F7BD6F-2D7C-1268-E91B-B15A3EC46E0D}"/>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40" name="Friform 1039">
              <a:extLst>
                <a:ext uri="{FF2B5EF4-FFF2-40B4-BE49-F238E27FC236}">
                  <a16:creationId xmlns:a16="http://schemas.microsoft.com/office/drawing/2014/main" id="{EE8E276E-275A-8302-135E-4B93E9AE8734}"/>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41" name="Friform 1040">
              <a:extLst>
                <a:ext uri="{FF2B5EF4-FFF2-40B4-BE49-F238E27FC236}">
                  <a16:creationId xmlns:a16="http://schemas.microsoft.com/office/drawing/2014/main" id="{D6CCFAC9-5EF6-F695-62EE-C071E26C9ACB}"/>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042" name="Friform 1041">
              <a:extLst>
                <a:ext uri="{FF2B5EF4-FFF2-40B4-BE49-F238E27FC236}">
                  <a16:creationId xmlns:a16="http://schemas.microsoft.com/office/drawing/2014/main" id="{97AC2E66-7653-CA86-0C8F-A36960939516}"/>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043" name="Friform 1042">
              <a:extLst>
                <a:ext uri="{FF2B5EF4-FFF2-40B4-BE49-F238E27FC236}">
                  <a16:creationId xmlns:a16="http://schemas.microsoft.com/office/drawing/2014/main" id="{7F69F1B9-2D1A-0A50-FE8E-76597A0ABCB1}"/>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044" name="Friform 1043">
              <a:extLst>
                <a:ext uri="{FF2B5EF4-FFF2-40B4-BE49-F238E27FC236}">
                  <a16:creationId xmlns:a16="http://schemas.microsoft.com/office/drawing/2014/main" id="{3D9B8C95-6119-8C6F-7E2D-BA79E6E0868F}"/>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045" name="Friform 1044">
              <a:extLst>
                <a:ext uri="{FF2B5EF4-FFF2-40B4-BE49-F238E27FC236}">
                  <a16:creationId xmlns:a16="http://schemas.microsoft.com/office/drawing/2014/main" id="{BF98FD47-45B8-E4A8-CB30-0BAE93C18AE9}"/>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46" name="Friform 1045">
              <a:extLst>
                <a:ext uri="{FF2B5EF4-FFF2-40B4-BE49-F238E27FC236}">
                  <a16:creationId xmlns:a16="http://schemas.microsoft.com/office/drawing/2014/main" id="{73A6A943-8D6B-B1AB-34EB-2C033D1C8CE0}"/>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48" name="Friform 1047">
              <a:extLst>
                <a:ext uri="{FF2B5EF4-FFF2-40B4-BE49-F238E27FC236}">
                  <a16:creationId xmlns:a16="http://schemas.microsoft.com/office/drawing/2014/main" id="{AFD167BB-1B30-6C7C-0096-F3054B622562}"/>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49" name="Friform 1048">
              <a:extLst>
                <a:ext uri="{FF2B5EF4-FFF2-40B4-BE49-F238E27FC236}">
                  <a16:creationId xmlns:a16="http://schemas.microsoft.com/office/drawing/2014/main" id="{6595DD6F-FAD2-8224-3811-908656FE873D}"/>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50" name="Friform 1049">
              <a:extLst>
                <a:ext uri="{FF2B5EF4-FFF2-40B4-BE49-F238E27FC236}">
                  <a16:creationId xmlns:a16="http://schemas.microsoft.com/office/drawing/2014/main" id="{C1E00B37-742D-3322-3D36-BBC53E336590}"/>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51" name="Friform 1050">
              <a:extLst>
                <a:ext uri="{FF2B5EF4-FFF2-40B4-BE49-F238E27FC236}">
                  <a16:creationId xmlns:a16="http://schemas.microsoft.com/office/drawing/2014/main" id="{65CC4215-0C60-A242-A3AB-4E1D6167AC91}"/>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53" name="Friform 1052">
              <a:extLst>
                <a:ext uri="{FF2B5EF4-FFF2-40B4-BE49-F238E27FC236}">
                  <a16:creationId xmlns:a16="http://schemas.microsoft.com/office/drawing/2014/main" id="{12ADB7C8-51A8-79E2-F539-CDD765D72FD8}"/>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54" name="Friform 1053">
              <a:extLst>
                <a:ext uri="{FF2B5EF4-FFF2-40B4-BE49-F238E27FC236}">
                  <a16:creationId xmlns:a16="http://schemas.microsoft.com/office/drawing/2014/main" id="{F4602692-E35E-0FB8-A2B4-D1AA59D05864}"/>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55" name="Friform 1054">
              <a:extLst>
                <a:ext uri="{FF2B5EF4-FFF2-40B4-BE49-F238E27FC236}">
                  <a16:creationId xmlns:a16="http://schemas.microsoft.com/office/drawing/2014/main" id="{50ABD0BE-F21F-143D-7397-F78B86915E3A}"/>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56" name="Friform 1055">
              <a:extLst>
                <a:ext uri="{FF2B5EF4-FFF2-40B4-BE49-F238E27FC236}">
                  <a16:creationId xmlns:a16="http://schemas.microsoft.com/office/drawing/2014/main" id="{441DCB2B-A442-DBC8-8250-97A7CCC53EA1}"/>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58" name="Friform 1057">
              <a:extLst>
                <a:ext uri="{FF2B5EF4-FFF2-40B4-BE49-F238E27FC236}">
                  <a16:creationId xmlns:a16="http://schemas.microsoft.com/office/drawing/2014/main" id="{23B04AFA-5CE0-61BB-3EB8-D37A6CC7A9B7}"/>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59" name="Friform 1058">
              <a:extLst>
                <a:ext uri="{FF2B5EF4-FFF2-40B4-BE49-F238E27FC236}">
                  <a16:creationId xmlns:a16="http://schemas.microsoft.com/office/drawing/2014/main" id="{AFB8924F-0133-7FF3-8232-EB09A5A38FE1}"/>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60" name="Friform 1059">
              <a:extLst>
                <a:ext uri="{FF2B5EF4-FFF2-40B4-BE49-F238E27FC236}">
                  <a16:creationId xmlns:a16="http://schemas.microsoft.com/office/drawing/2014/main" id="{1632149D-E480-7E06-CCDF-75D46A151CBE}"/>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61" name="Friform 1060">
              <a:extLst>
                <a:ext uri="{FF2B5EF4-FFF2-40B4-BE49-F238E27FC236}">
                  <a16:creationId xmlns:a16="http://schemas.microsoft.com/office/drawing/2014/main" id="{5E79D354-4753-A5A3-4E1D-56F82EA8A11C}"/>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63" name="Friform 1062">
              <a:extLst>
                <a:ext uri="{FF2B5EF4-FFF2-40B4-BE49-F238E27FC236}">
                  <a16:creationId xmlns:a16="http://schemas.microsoft.com/office/drawing/2014/main" id="{D0271038-DB4A-8555-C295-56D490373053}"/>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64" name="Friform 1063">
              <a:extLst>
                <a:ext uri="{FF2B5EF4-FFF2-40B4-BE49-F238E27FC236}">
                  <a16:creationId xmlns:a16="http://schemas.microsoft.com/office/drawing/2014/main" id="{3A12E9FA-EDEE-CAD3-14FC-A3C574237EC1}"/>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65" name="Friform 1064">
              <a:extLst>
                <a:ext uri="{FF2B5EF4-FFF2-40B4-BE49-F238E27FC236}">
                  <a16:creationId xmlns:a16="http://schemas.microsoft.com/office/drawing/2014/main" id="{8A21ECE1-2917-92D3-C4E3-D9E46907E2E3}"/>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66" name="Friform 1065">
              <a:extLst>
                <a:ext uri="{FF2B5EF4-FFF2-40B4-BE49-F238E27FC236}">
                  <a16:creationId xmlns:a16="http://schemas.microsoft.com/office/drawing/2014/main" id="{E884EE2D-486D-1136-0CB8-71606E013FF3}"/>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68" name="Friform 1067">
              <a:extLst>
                <a:ext uri="{FF2B5EF4-FFF2-40B4-BE49-F238E27FC236}">
                  <a16:creationId xmlns:a16="http://schemas.microsoft.com/office/drawing/2014/main" id="{8123EBD1-BF9C-75CE-F370-B792D27B48AD}"/>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69" name="Friform 1068">
              <a:extLst>
                <a:ext uri="{FF2B5EF4-FFF2-40B4-BE49-F238E27FC236}">
                  <a16:creationId xmlns:a16="http://schemas.microsoft.com/office/drawing/2014/main" id="{2D40A207-E3E7-86AE-426E-10B662CA3224}"/>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70" name="Friform 1069">
              <a:extLst>
                <a:ext uri="{FF2B5EF4-FFF2-40B4-BE49-F238E27FC236}">
                  <a16:creationId xmlns:a16="http://schemas.microsoft.com/office/drawing/2014/main" id="{27BB8477-A72A-5E00-B6EB-A586ECD29438}"/>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71" name="Friform 1070">
              <a:extLst>
                <a:ext uri="{FF2B5EF4-FFF2-40B4-BE49-F238E27FC236}">
                  <a16:creationId xmlns:a16="http://schemas.microsoft.com/office/drawing/2014/main" id="{2FCFB042-FDBA-270F-F86B-5A2461608B31}"/>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73" name="Friform 1072">
              <a:extLst>
                <a:ext uri="{FF2B5EF4-FFF2-40B4-BE49-F238E27FC236}">
                  <a16:creationId xmlns:a16="http://schemas.microsoft.com/office/drawing/2014/main" id="{FCEA2ED4-C23C-911A-78DD-131FC9BE7B11}"/>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74" name="Friform 1073">
              <a:extLst>
                <a:ext uri="{FF2B5EF4-FFF2-40B4-BE49-F238E27FC236}">
                  <a16:creationId xmlns:a16="http://schemas.microsoft.com/office/drawing/2014/main" id="{FEC5C595-45B2-7AF4-AF06-C9AB1495CA3C}"/>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75" name="Friform 1074">
              <a:extLst>
                <a:ext uri="{FF2B5EF4-FFF2-40B4-BE49-F238E27FC236}">
                  <a16:creationId xmlns:a16="http://schemas.microsoft.com/office/drawing/2014/main" id="{DC3E8F93-B750-A2F8-A43A-92AF09562DEC}"/>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76" name="Friform 1075">
              <a:extLst>
                <a:ext uri="{FF2B5EF4-FFF2-40B4-BE49-F238E27FC236}">
                  <a16:creationId xmlns:a16="http://schemas.microsoft.com/office/drawing/2014/main" id="{6DCCCE3D-D008-6EDD-D637-31701E617FA6}"/>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78" name="Friform 1077">
              <a:extLst>
                <a:ext uri="{FF2B5EF4-FFF2-40B4-BE49-F238E27FC236}">
                  <a16:creationId xmlns:a16="http://schemas.microsoft.com/office/drawing/2014/main" id="{9AA9D8EE-E159-A26F-860B-F217AA50BF70}"/>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79" name="Friform 1078">
              <a:extLst>
                <a:ext uri="{FF2B5EF4-FFF2-40B4-BE49-F238E27FC236}">
                  <a16:creationId xmlns:a16="http://schemas.microsoft.com/office/drawing/2014/main" id="{9C470BE4-2221-135B-00E1-2242B11F5D97}"/>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80" name="Friform 1079">
              <a:extLst>
                <a:ext uri="{FF2B5EF4-FFF2-40B4-BE49-F238E27FC236}">
                  <a16:creationId xmlns:a16="http://schemas.microsoft.com/office/drawing/2014/main" id="{BA720C6A-3CD8-A8F7-E8E8-D2964170C889}"/>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81" name="Friform 1080">
              <a:extLst>
                <a:ext uri="{FF2B5EF4-FFF2-40B4-BE49-F238E27FC236}">
                  <a16:creationId xmlns:a16="http://schemas.microsoft.com/office/drawing/2014/main" id="{C9838D28-5882-0692-1EDC-13684C33CC39}"/>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83" name="Friform 1082">
              <a:extLst>
                <a:ext uri="{FF2B5EF4-FFF2-40B4-BE49-F238E27FC236}">
                  <a16:creationId xmlns:a16="http://schemas.microsoft.com/office/drawing/2014/main" id="{46429296-0E55-B832-4070-1CAFA1B16B89}"/>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84" name="Friform 1083">
              <a:extLst>
                <a:ext uri="{FF2B5EF4-FFF2-40B4-BE49-F238E27FC236}">
                  <a16:creationId xmlns:a16="http://schemas.microsoft.com/office/drawing/2014/main" id="{240E08B5-C67A-E282-65A0-A84AC50AAF17}"/>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85" name="Friform 1084">
              <a:extLst>
                <a:ext uri="{FF2B5EF4-FFF2-40B4-BE49-F238E27FC236}">
                  <a16:creationId xmlns:a16="http://schemas.microsoft.com/office/drawing/2014/main" id="{938EEAC4-ED0F-04CF-7B9D-3BA8694769FE}"/>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86" name="Friform 1085">
              <a:extLst>
                <a:ext uri="{FF2B5EF4-FFF2-40B4-BE49-F238E27FC236}">
                  <a16:creationId xmlns:a16="http://schemas.microsoft.com/office/drawing/2014/main" id="{011D1035-3386-1888-13D9-04D7CE9C4A6D}"/>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88" name="Friform 1087">
              <a:extLst>
                <a:ext uri="{FF2B5EF4-FFF2-40B4-BE49-F238E27FC236}">
                  <a16:creationId xmlns:a16="http://schemas.microsoft.com/office/drawing/2014/main" id="{0334B750-A6D8-AB49-FD11-5B7D8AF6F80A}"/>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89" name="Friform 1088">
              <a:extLst>
                <a:ext uri="{FF2B5EF4-FFF2-40B4-BE49-F238E27FC236}">
                  <a16:creationId xmlns:a16="http://schemas.microsoft.com/office/drawing/2014/main" id="{0CC1E4E0-C8A6-6FDF-435A-5D0C0AB00DDA}"/>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90" name="Friform 1089">
              <a:extLst>
                <a:ext uri="{FF2B5EF4-FFF2-40B4-BE49-F238E27FC236}">
                  <a16:creationId xmlns:a16="http://schemas.microsoft.com/office/drawing/2014/main" id="{D0836C99-9772-2217-7A76-2D57BC018FB0}"/>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91" name="Friform 1090">
              <a:extLst>
                <a:ext uri="{FF2B5EF4-FFF2-40B4-BE49-F238E27FC236}">
                  <a16:creationId xmlns:a16="http://schemas.microsoft.com/office/drawing/2014/main" id="{3FBFC29C-1AC7-FE6E-A025-7BA166B0E066}"/>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92" name="Friform 1091">
              <a:extLst>
                <a:ext uri="{FF2B5EF4-FFF2-40B4-BE49-F238E27FC236}">
                  <a16:creationId xmlns:a16="http://schemas.microsoft.com/office/drawing/2014/main" id="{7F9C1EF4-68C1-CE80-FE2E-5DD71D036C78}"/>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93" name="Friform 1092">
              <a:extLst>
                <a:ext uri="{FF2B5EF4-FFF2-40B4-BE49-F238E27FC236}">
                  <a16:creationId xmlns:a16="http://schemas.microsoft.com/office/drawing/2014/main" id="{FD8DE741-8BAE-A59A-7EEB-62746B67743B}"/>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95" name="Friform 1094">
              <a:extLst>
                <a:ext uri="{FF2B5EF4-FFF2-40B4-BE49-F238E27FC236}">
                  <a16:creationId xmlns:a16="http://schemas.microsoft.com/office/drawing/2014/main" id="{65A47504-4F2A-01CA-5F0F-2FD9F0468B1F}"/>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96" name="Friform 1095">
              <a:extLst>
                <a:ext uri="{FF2B5EF4-FFF2-40B4-BE49-F238E27FC236}">
                  <a16:creationId xmlns:a16="http://schemas.microsoft.com/office/drawing/2014/main" id="{AA537733-5524-BFF7-1C17-7E8B62E89D23}"/>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97" name="Friform 1096">
              <a:extLst>
                <a:ext uri="{FF2B5EF4-FFF2-40B4-BE49-F238E27FC236}">
                  <a16:creationId xmlns:a16="http://schemas.microsoft.com/office/drawing/2014/main" id="{B9A406C4-DF0E-CA1B-65CF-E2010E01F9BB}"/>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99" name="Friform 1098">
              <a:extLst>
                <a:ext uri="{FF2B5EF4-FFF2-40B4-BE49-F238E27FC236}">
                  <a16:creationId xmlns:a16="http://schemas.microsoft.com/office/drawing/2014/main" id="{3D80D5AE-9895-9A21-D644-722271ECEFFF}"/>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00" name="Friform 1099">
              <a:extLst>
                <a:ext uri="{FF2B5EF4-FFF2-40B4-BE49-F238E27FC236}">
                  <a16:creationId xmlns:a16="http://schemas.microsoft.com/office/drawing/2014/main" id="{72A2B23D-63B5-B031-CC7C-6E89F9D56D42}"/>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02" name="Friform 1101">
              <a:extLst>
                <a:ext uri="{FF2B5EF4-FFF2-40B4-BE49-F238E27FC236}">
                  <a16:creationId xmlns:a16="http://schemas.microsoft.com/office/drawing/2014/main" id="{EAA29E7B-57B9-239F-DB14-C35AF7D1BFB4}"/>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03" name="Friform 1102">
              <a:extLst>
                <a:ext uri="{FF2B5EF4-FFF2-40B4-BE49-F238E27FC236}">
                  <a16:creationId xmlns:a16="http://schemas.microsoft.com/office/drawing/2014/main" id="{FB322F0E-F1A8-C4FB-C773-682A6AA76BE8}"/>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04" name="Friform 1103">
              <a:extLst>
                <a:ext uri="{FF2B5EF4-FFF2-40B4-BE49-F238E27FC236}">
                  <a16:creationId xmlns:a16="http://schemas.microsoft.com/office/drawing/2014/main" id="{136298B4-C86A-2CBB-79FD-1E7EACDBCDD9}"/>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06" name="Friform 1105">
              <a:extLst>
                <a:ext uri="{FF2B5EF4-FFF2-40B4-BE49-F238E27FC236}">
                  <a16:creationId xmlns:a16="http://schemas.microsoft.com/office/drawing/2014/main" id="{7B0E7613-0943-B25E-7FD3-3022914D9878}"/>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07" name="Friform 1106">
              <a:extLst>
                <a:ext uri="{FF2B5EF4-FFF2-40B4-BE49-F238E27FC236}">
                  <a16:creationId xmlns:a16="http://schemas.microsoft.com/office/drawing/2014/main" id="{2C5BC863-8E25-ED6D-98CB-227B8A9F4018}"/>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08" name="Friform 1107">
              <a:extLst>
                <a:ext uri="{FF2B5EF4-FFF2-40B4-BE49-F238E27FC236}">
                  <a16:creationId xmlns:a16="http://schemas.microsoft.com/office/drawing/2014/main" id="{11A272D2-44CB-9B63-9526-0625A9B209D6}"/>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09" name="Friform 1108">
              <a:extLst>
                <a:ext uri="{FF2B5EF4-FFF2-40B4-BE49-F238E27FC236}">
                  <a16:creationId xmlns:a16="http://schemas.microsoft.com/office/drawing/2014/main" id="{46F3C5BC-63E5-ED08-EB97-202680CAFF9A}"/>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10" name="Friform 1109">
              <a:extLst>
                <a:ext uri="{FF2B5EF4-FFF2-40B4-BE49-F238E27FC236}">
                  <a16:creationId xmlns:a16="http://schemas.microsoft.com/office/drawing/2014/main" id="{30EB3287-83F2-68C8-ADEC-4BBE528E557D}"/>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11" name="Friform 1110">
              <a:extLst>
                <a:ext uri="{FF2B5EF4-FFF2-40B4-BE49-F238E27FC236}">
                  <a16:creationId xmlns:a16="http://schemas.microsoft.com/office/drawing/2014/main" id="{B4C892CE-9345-24B0-EB77-664F36386D86}"/>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13" name="Friform 1112">
              <a:extLst>
                <a:ext uri="{FF2B5EF4-FFF2-40B4-BE49-F238E27FC236}">
                  <a16:creationId xmlns:a16="http://schemas.microsoft.com/office/drawing/2014/main" id="{EB413B34-5A08-7154-6498-AD5080D0535C}"/>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15" name="Friform 1114">
              <a:extLst>
                <a:ext uri="{FF2B5EF4-FFF2-40B4-BE49-F238E27FC236}">
                  <a16:creationId xmlns:a16="http://schemas.microsoft.com/office/drawing/2014/main" id="{DAC9D8C6-628C-1D9D-7269-5CC6BEC3D66B}"/>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16" name="Friform 1115">
              <a:extLst>
                <a:ext uri="{FF2B5EF4-FFF2-40B4-BE49-F238E27FC236}">
                  <a16:creationId xmlns:a16="http://schemas.microsoft.com/office/drawing/2014/main" id="{91DE5EC0-1023-52F8-3F8F-6A93101D9FFD}"/>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17" name="Friform 1116">
              <a:extLst>
                <a:ext uri="{FF2B5EF4-FFF2-40B4-BE49-F238E27FC236}">
                  <a16:creationId xmlns:a16="http://schemas.microsoft.com/office/drawing/2014/main" id="{87310135-A9EC-E521-2A6D-25AF6D9F4647}"/>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18" name="Friform 1117">
              <a:extLst>
                <a:ext uri="{FF2B5EF4-FFF2-40B4-BE49-F238E27FC236}">
                  <a16:creationId xmlns:a16="http://schemas.microsoft.com/office/drawing/2014/main" id="{7D7330A8-CB4B-5D7F-D92E-103C04A0BF1B}"/>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19" name="Friform 1118">
              <a:extLst>
                <a:ext uri="{FF2B5EF4-FFF2-40B4-BE49-F238E27FC236}">
                  <a16:creationId xmlns:a16="http://schemas.microsoft.com/office/drawing/2014/main" id="{2A22E899-846B-70D0-B17B-7F33A49CEA4A}"/>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20" name="Friform 1119">
              <a:extLst>
                <a:ext uri="{FF2B5EF4-FFF2-40B4-BE49-F238E27FC236}">
                  <a16:creationId xmlns:a16="http://schemas.microsoft.com/office/drawing/2014/main" id="{6A5A7F7F-1BBC-41CF-086D-23BEEE991009}"/>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21" name="Friform 1120">
              <a:extLst>
                <a:ext uri="{FF2B5EF4-FFF2-40B4-BE49-F238E27FC236}">
                  <a16:creationId xmlns:a16="http://schemas.microsoft.com/office/drawing/2014/main" id="{C517397F-0DE7-B1FE-4DC0-DFC7C905E798}"/>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22" name="Friform 1121">
              <a:extLst>
                <a:ext uri="{FF2B5EF4-FFF2-40B4-BE49-F238E27FC236}">
                  <a16:creationId xmlns:a16="http://schemas.microsoft.com/office/drawing/2014/main" id="{EF253C1F-9B6F-7BD2-D517-9CFAFE8F2F22}"/>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23" name="Friform 1122">
              <a:extLst>
                <a:ext uri="{FF2B5EF4-FFF2-40B4-BE49-F238E27FC236}">
                  <a16:creationId xmlns:a16="http://schemas.microsoft.com/office/drawing/2014/main" id="{C27F9B11-34F5-3DD8-C331-CF123B6098C6}"/>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24" name="Friform 1123">
              <a:extLst>
                <a:ext uri="{FF2B5EF4-FFF2-40B4-BE49-F238E27FC236}">
                  <a16:creationId xmlns:a16="http://schemas.microsoft.com/office/drawing/2014/main" id="{CCC6D958-4746-8F97-4ADC-73B3809B7255}"/>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25" name="Friform 1124">
              <a:extLst>
                <a:ext uri="{FF2B5EF4-FFF2-40B4-BE49-F238E27FC236}">
                  <a16:creationId xmlns:a16="http://schemas.microsoft.com/office/drawing/2014/main" id="{4D166BE5-E087-203B-3B5A-FE4841C1FEE6}"/>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26" name="Friform 1125">
              <a:extLst>
                <a:ext uri="{FF2B5EF4-FFF2-40B4-BE49-F238E27FC236}">
                  <a16:creationId xmlns:a16="http://schemas.microsoft.com/office/drawing/2014/main" id="{424D384A-DEEB-A5BB-39A4-3F433531F04F}"/>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27" name="Friform 1126">
              <a:extLst>
                <a:ext uri="{FF2B5EF4-FFF2-40B4-BE49-F238E27FC236}">
                  <a16:creationId xmlns:a16="http://schemas.microsoft.com/office/drawing/2014/main" id="{75E2063F-E4B2-76C9-3E65-E6B3994F8B8B}"/>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28" name="Friform 1127">
              <a:extLst>
                <a:ext uri="{FF2B5EF4-FFF2-40B4-BE49-F238E27FC236}">
                  <a16:creationId xmlns:a16="http://schemas.microsoft.com/office/drawing/2014/main" id="{97466D37-A4D0-9E61-30D6-69EEE1A21241}"/>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29" name="Friform 1128">
              <a:extLst>
                <a:ext uri="{FF2B5EF4-FFF2-40B4-BE49-F238E27FC236}">
                  <a16:creationId xmlns:a16="http://schemas.microsoft.com/office/drawing/2014/main" id="{0360A54B-4124-A046-012C-9CA1E573D1E6}"/>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30" name="Friform 1129">
              <a:extLst>
                <a:ext uri="{FF2B5EF4-FFF2-40B4-BE49-F238E27FC236}">
                  <a16:creationId xmlns:a16="http://schemas.microsoft.com/office/drawing/2014/main" id="{E352EB03-4F23-EEDA-5381-231922281859}"/>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31" name="Friform 1130">
              <a:extLst>
                <a:ext uri="{FF2B5EF4-FFF2-40B4-BE49-F238E27FC236}">
                  <a16:creationId xmlns:a16="http://schemas.microsoft.com/office/drawing/2014/main" id="{31200712-782F-6758-F1D2-446319EA0C37}"/>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32" name="Friform 1131">
              <a:extLst>
                <a:ext uri="{FF2B5EF4-FFF2-40B4-BE49-F238E27FC236}">
                  <a16:creationId xmlns:a16="http://schemas.microsoft.com/office/drawing/2014/main" id="{B986AA95-8F88-A617-814A-7406C77164DC}"/>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33" name="Friform 1132">
              <a:extLst>
                <a:ext uri="{FF2B5EF4-FFF2-40B4-BE49-F238E27FC236}">
                  <a16:creationId xmlns:a16="http://schemas.microsoft.com/office/drawing/2014/main" id="{FEFC67F0-EEDD-9568-D439-65AF87F967B9}"/>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34" name="Friform 1133">
              <a:extLst>
                <a:ext uri="{FF2B5EF4-FFF2-40B4-BE49-F238E27FC236}">
                  <a16:creationId xmlns:a16="http://schemas.microsoft.com/office/drawing/2014/main" id="{0D6179F2-EE9D-37B7-8FC1-F88AE2DE27C6}"/>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35" name="Friform 1134">
              <a:extLst>
                <a:ext uri="{FF2B5EF4-FFF2-40B4-BE49-F238E27FC236}">
                  <a16:creationId xmlns:a16="http://schemas.microsoft.com/office/drawing/2014/main" id="{3FE0445E-6875-E4A6-2F44-60605B1D258C}"/>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36" name="Friform 1135">
              <a:extLst>
                <a:ext uri="{FF2B5EF4-FFF2-40B4-BE49-F238E27FC236}">
                  <a16:creationId xmlns:a16="http://schemas.microsoft.com/office/drawing/2014/main" id="{1C7F754B-E45D-A6E2-2B48-961972C8FEE1}"/>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37" name="Friform 1136">
              <a:extLst>
                <a:ext uri="{FF2B5EF4-FFF2-40B4-BE49-F238E27FC236}">
                  <a16:creationId xmlns:a16="http://schemas.microsoft.com/office/drawing/2014/main" id="{0E5AA4D6-2E07-F410-F0D1-8958548E4AF2}"/>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38" name="Friform 1137">
              <a:extLst>
                <a:ext uri="{FF2B5EF4-FFF2-40B4-BE49-F238E27FC236}">
                  <a16:creationId xmlns:a16="http://schemas.microsoft.com/office/drawing/2014/main" id="{D74D2A12-FF83-EE17-23E3-68CE626F4D58}"/>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39" name="Friform 1138">
              <a:extLst>
                <a:ext uri="{FF2B5EF4-FFF2-40B4-BE49-F238E27FC236}">
                  <a16:creationId xmlns:a16="http://schemas.microsoft.com/office/drawing/2014/main" id="{6D295754-8BF8-CA18-DFF8-961BB31F8506}"/>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40" name="Friform 1139">
              <a:extLst>
                <a:ext uri="{FF2B5EF4-FFF2-40B4-BE49-F238E27FC236}">
                  <a16:creationId xmlns:a16="http://schemas.microsoft.com/office/drawing/2014/main" id="{30B17596-414A-90B4-56A9-18B542F33D5C}"/>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41" name="Friform 1140">
              <a:extLst>
                <a:ext uri="{FF2B5EF4-FFF2-40B4-BE49-F238E27FC236}">
                  <a16:creationId xmlns:a16="http://schemas.microsoft.com/office/drawing/2014/main" id="{80F30E46-5A79-B61A-20F6-9E6B481A861E}"/>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42" name="Friform 1141">
              <a:extLst>
                <a:ext uri="{FF2B5EF4-FFF2-40B4-BE49-F238E27FC236}">
                  <a16:creationId xmlns:a16="http://schemas.microsoft.com/office/drawing/2014/main" id="{8D306E0B-AF85-BCE6-B7F2-86025581446C}"/>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43" name="Friform 1142">
              <a:extLst>
                <a:ext uri="{FF2B5EF4-FFF2-40B4-BE49-F238E27FC236}">
                  <a16:creationId xmlns:a16="http://schemas.microsoft.com/office/drawing/2014/main" id="{A9DA196F-D977-D30E-BE4E-40A3E5CF2C3D}"/>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44" name="Friform 1143">
              <a:extLst>
                <a:ext uri="{FF2B5EF4-FFF2-40B4-BE49-F238E27FC236}">
                  <a16:creationId xmlns:a16="http://schemas.microsoft.com/office/drawing/2014/main" id="{37E7F790-284C-6409-5C9D-D3BEF99646AB}"/>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45" name="Friform 1144">
              <a:extLst>
                <a:ext uri="{FF2B5EF4-FFF2-40B4-BE49-F238E27FC236}">
                  <a16:creationId xmlns:a16="http://schemas.microsoft.com/office/drawing/2014/main" id="{6AB0C9A6-2F65-03D4-C5E0-3751F44801F1}"/>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46" name="Friform 1145">
              <a:extLst>
                <a:ext uri="{FF2B5EF4-FFF2-40B4-BE49-F238E27FC236}">
                  <a16:creationId xmlns:a16="http://schemas.microsoft.com/office/drawing/2014/main" id="{651E45CF-544C-606C-9A92-1C329812CCB0}"/>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47" name="Friform 1146">
              <a:extLst>
                <a:ext uri="{FF2B5EF4-FFF2-40B4-BE49-F238E27FC236}">
                  <a16:creationId xmlns:a16="http://schemas.microsoft.com/office/drawing/2014/main" id="{CCF45923-7D76-B39F-F843-99095F95041F}"/>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48" name="Friform 1147">
              <a:extLst>
                <a:ext uri="{FF2B5EF4-FFF2-40B4-BE49-F238E27FC236}">
                  <a16:creationId xmlns:a16="http://schemas.microsoft.com/office/drawing/2014/main" id="{F5702D86-639B-CF83-1089-8937A1B925FB}"/>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49" name="Friform 1148">
              <a:extLst>
                <a:ext uri="{FF2B5EF4-FFF2-40B4-BE49-F238E27FC236}">
                  <a16:creationId xmlns:a16="http://schemas.microsoft.com/office/drawing/2014/main" id="{ACFDBF11-B4E8-3269-76E1-F8F4A598E7D8}"/>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50" name="Friform 1149">
              <a:extLst>
                <a:ext uri="{FF2B5EF4-FFF2-40B4-BE49-F238E27FC236}">
                  <a16:creationId xmlns:a16="http://schemas.microsoft.com/office/drawing/2014/main" id="{5EB79186-D35C-712C-0C51-B9392329D154}"/>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51" name="Friform 1150">
              <a:extLst>
                <a:ext uri="{FF2B5EF4-FFF2-40B4-BE49-F238E27FC236}">
                  <a16:creationId xmlns:a16="http://schemas.microsoft.com/office/drawing/2014/main" id="{5EB98FF9-5F08-9E23-7907-506F43BD1F1D}"/>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52" name="Friform 1151">
              <a:extLst>
                <a:ext uri="{FF2B5EF4-FFF2-40B4-BE49-F238E27FC236}">
                  <a16:creationId xmlns:a16="http://schemas.microsoft.com/office/drawing/2014/main" id="{F443574D-5B46-DFBF-870C-4881A396FB9B}"/>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53" name="Friform 1152">
              <a:extLst>
                <a:ext uri="{FF2B5EF4-FFF2-40B4-BE49-F238E27FC236}">
                  <a16:creationId xmlns:a16="http://schemas.microsoft.com/office/drawing/2014/main" id="{C683FABB-54F6-F29E-A16D-DDDA49FDEB20}"/>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54" name="Friform 1153">
              <a:extLst>
                <a:ext uri="{FF2B5EF4-FFF2-40B4-BE49-F238E27FC236}">
                  <a16:creationId xmlns:a16="http://schemas.microsoft.com/office/drawing/2014/main" id="{03DF7FD7-92AE-FFCA-918C-120BE8179C3A}"/>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55" name="Friform 1154">
              <a:extLst>
                <a:ext uri="{FF2B5EF4-FFF2-40B4-BE49-F238E27FC236}">
                  <a16:creationId xmlns:a16="http://schemas.microsoft.com/office/drawing/2014/main" id="{D84F19A4-14EA-AADE-5673-3ED22B22AC63}"/>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56" name="Friform 1155">
              <a:extLst>
                <a:ext uri="{FF2B5EF4-FFF2-40B4-BE49-F238E27FC236}">
                  <a16:creationId xmlns:a16="http://schemas.microsoft.com/office/drawing/2014/main" id="{D4F573FA-E7D9-08B8-DF26-A18990DEA6A3}"/>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57" name="Friform 1156">
              <a:extLst>
                <a:ext uri="{FF2B5EF4-FFF2-40B4-BE49-F238E27FC236}">
                  <a16:creationId xmlns:a16="http://schemas.microsoft.com/office/drawing/2014/main" id="{1222BBD0-E722-2F9C-6B1B-CD89DAAA8224}"/>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58" name="Friform 1157">
              <a:extLst>
                <a:ext uri="{FF2B5EF4-FFF2-40B4-BE49-F238E27FC236}">
                  <a16:creationId xmlns:a16="http://schemas.microsoft.com/office/drawing/2014/main" id="{4E30AEA5-11B0-5D97-D5DB-24F012150AAA}"/>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59" name="Friform 1158">
              <a:extLst>
                <a:ext uri="{FF2B5EF4-FFF2-40B4-BE49-F238E27FC236}">
                  <a16:creationId xmlns:a16="http://schemas.microsoft.com/office/drawing/2014/main" id="{13C82017-0F16-7BDB-FE0D-D3F4E2117E9B}"/>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60" name="Friform 1159">
              <a:extLst>
                <a:ext uri="{FF2B5EF4-FFF2-40B4-BE49-F238E27FC236}">
                  <a16:creationId xmlns:a16="http://schemas.microsoft.com/office/drawing/2014/main" id="{023B4B15-41E1-20EB-FC5D-EB1F05B7F731}"/>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61" name="Friform 1160">
              <a:extLst>
                <a:ext uri="{FF2B5EF4-FFF2-40B4-BE49-F238E27FC236}">
                  <a16:creationId xmlns:a16="http://schemas.microsoft.com/office/drawing/2014/main" id="{AA08906C-D263-B034-CFE8-0454B432DB2E}"/>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62" name="Friform 1161">
              <a:extLst>
                <a:ext uri="{FF2B5EF4-FFF2-40B4-BE49-F238E27FC236}">
                  <a16:creationId xmlns:a16="http://schemas.microsoft.com/office/drawing/2014/main" id="{62960A82-2CB2-3751-9762-DDCE7992A2BD}"/>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63" name="Friform 1162">
              <a:extLst>
                <a:ext uri="{FF2B5EF4-FFF2-40B4-BE49-F238E27FC236}">
                  <a16:creationId xmlns:a16="http://schemas.microsoft.com/office/drawing/2014/main" id="{BFD78F71-E6E5-0A6C-C886-A1D2738CA5C9}"/>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64" name="Friform 1163">
              <a:extLst>
                <a:ext uri="{FF2B5EF4-FFF2-40B4-BE49-F238E27FC236}">
                  <a16:creationId xmlns:a16="http://schemas.microsoft.com/office/drawing/2014/main" id="{7E5FFB43-855C-B939-9949-228F89F5ECBD}"/>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65" name="Friform 1164">
              <a:extLst>
                <a:ext uri="{FF2B5EF4-FFF2-40B4-BE49-F238E27FC236}">
                  <a16:creationId xmlns:a16="http://schemas.microsoft.com/office/drawing/2014/main" id="{8229A32D-7AE9-7DFD-C371-9086981CA64A}"/>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66" name="Friform 1165">
              <a:extLst>
                <a:ext uri="{FF2B5EF4-FFF2-40B4-BE49-F238E27FC236}">
                  <a16:creationId xmlns:a16="http://schemas.microsoft.com/office/drawing/2014/main" id="{62193C73-7609-ED15-C5CD-6AA4B39B9F8E}"/>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68" name="Friform 1167">
              <a:extLst>
                <a:ext uri="{FF2B5EF4-FFF2-40B4-BE49-F238E27FC236}">
                  <a16:creationId xmlns:a16="http://schemas.microsoft.com/office/drawing/2014/main" id="{632E6273-F09D-FE2A-FC90-618B3D1E5C11}"/>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76" name="Friform 1175">
              <a:extLst>
                <a:ext uri="{FF2B5EF4-FFF2-40B4-BE49-F238E27FC236}">
                  <a16:creationId xmlns:a16="http://schemas.microsoft.com/office/drawing/2014/main" id="{ED9AB93C-67C9-70AE-387A-C953FE52EECD}"/>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noFill/>
            <a:ln w="9484" cap="flat">
              <a:noFill/>
              <a:prstDash val="solid"/>
              <a:miter/>
            </a:ln>
          </p:spPr>
          <p:txBody>
            <a:bodyPr rtlCol="0" anchor="ctr"/>
            <a:lstStyle/>
            <a:p>
              <a:endParaRPr lang="nb-NO"/>
            </a:p>
          </p:txBody>
        </p:sp>
        <p:sp>
          <p:nvSpPr>
            <p:cNvPr id="1177" name="Friform 1176">
              <a:extLst>
                <a:ext uri="{FF2B5EF4-FFF2-40B4-BE49-F238E27FC236}">
                  <a16:creationId xmlns:a16="http://schemas.microsoft.com/office/drawing/2014/main" id="{908563C2-E431-1BF4-9F14-607F45F6F9F7}"/>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noFill/>
            <a:ln w="9484" cap="flat">
              <a:noFill/>
              <a:prstDash val="solid"/>
              <a:miter/>
            </a:ln>
          </p:spPr>
          <p:txBody>
            <a:bodyPr rtlCol="0" anchor="ctr"/>
            <a:lstStyle/>
            <a:p>
              <a:endParaRPr lang="nb-NO"/>
            </a:p>
          </p:txBody>
        </p:sp>
        <p:sp>
          <p:nvSpPr>
            <p:cNvPr id="1178" name="Friform 1177">
              <a:extLst>
                <a:ext uri="{FF2B5EF4-FFF2-40B4-BE49-F238E27FC236}">
                  <a16:creationId xmlns:a16="http://schemas.microsoft.com/office/drawing/2014/main" id="{098D69EF-B41A-DBD4-F369-CDAECB7458B6}"/>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noFill/>
            <a:ln w="9484" cap="flat">
              <a:noFill/>
              <a:prstDash val="solid"/>
              <a:miter/>
            </a:ln>
          </p:spPr>
          <p:txBody>
            <a:bodyPr rtlCol="0" anchor="ctr"/>
            <a:lstStyle/>
            <a:p>
              <a:endParaRPr lang="nb-NO"/>
            </a:p>
          </p:txBody>
        </p:sp>
        <p:sp>
          <p:nvSpPr>
            <p:cNvPr id="1179" name="Friform 1178">
              <a:extLst>
                <a:ext uri="{FF2B5EF4-FFF2-40B4-BE49-F238E27FC236}">
                  <a16:creationId xmlns:a16="http://schemas.microsoft.com/office/drawing/2014/main" id="{3F878B2F-7A56-6E7A-1F26-8F2B5FFF46DF}"/>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noFill/>
            <a:ln w="9484" cap="flat">
              <a:noFill/>
              <a:prstDash val="solid"/>
              <a:miter/>
            </a:ln>
          </p:spPr>
          <p:txBody>
            <a:bodyPr rtlCol="0" anchor="ctr"/>
            <a:lstStyle/>
            <a:p>
              <a:endParaRPr lang="nb-NO"/>
            </a:p>
          </p:txBody>
        </p:sp>
        <p:sp>
          <p:nvSpPr>
            <p:cNvPr id="1180" name="Friform 1179">
              <a:extLst>
                <a:ext uri="{FF2B5EF4-FFF2-40B4-BE49-F238E27FC236}">
                  <a16:creationId xmlns:a16="http://schemas.microsoft.com/office/drawing/2014/main" id="{3D0EA829-A813-7931-364D-BCBA27C89D5E}"/>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noFill/>
            <a:ln w="9484" cap="flat">
              <a:noFill/>
              <a:prstDash val="solid"/>
              <a:miter/>
            </a:ln>
          </p:spPr>
          <p:txBody>
            <a:bodyPr rtlCol="0" anchor="ctr"/>
            <a:lstStyle/>
            <a:p>
              <a:endParaRPr lang="nb-NO"/>
            </a:p>
          </p:txBody>
        </p:sp>
        <p:sp>
          <p:nvSpPr>
            <p:cNvPr id="1181" name="Friform 1180">
              <a:extLst>
                <a:ext uri="{FF2B5EF4-FFF2-40B4-BE49-F238E27FC236}">
                  <a16:creationId xmlns:a16="http://schemas.microsoft.com/office/drawing/2014/main" id="{EC30D999-A8A2-14CC-4475-56CD3DFDAFE7}"/>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noFill/>
            <a:ln w="9484" cap="flat">
              <a:noFill/>
              <a:prstDash val="solid"/>
              <a:miter/>
            </a:ln>
          </p:spPr>
          <p:txBody>
            <a:bodyPr rtlCol="0" anchor="ctr"/>
            <a:lstStyle/>
            <a:p>
              <a:endParaRPr lang="nb-NO"/>
            </a:p>
          </p:txBody>
        </p:sp>
        <p:sp>
          <p:nvSpPr>
            <p:cNvPr id="1182" name="Friform 1181">
              <a:extLst>
                <a:ext uri="{FF2B5EF4-FFF2-40B4-BE49-F238E27FC236}">
                  <a16:creationId xmlns:a16="http://schemas.microsoft.com/office/drawing/2014/main" id="{325E9AF1-AC74-B1EB-F06A-0FBC864E4FE8}"/>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noFill/>
            <a:ln w="9484" cap="flat">
              <a:noFill/>
              <a:prstDash val="solid"/>
              <a:miter/>
            </a:ln>
          </p:spPr>
          <p:txBody>
            <a:bodyPr rtlCol="0" anchor="ctr"/>
            <a:lstStyle/>
            <a:p>
              <a:endParaRPr lang="nb-NO"/>
            </a:p>
          </p:txBody>
        </p:sp>
        <p:sp>
          <p:nvSpPr>
            <p:cNvPr id="1183" name="Friform 1182">
              <a:extLst>
                <a:ext uri="{FF2B5EF4-FFF2-40B4-BE49-F238E27FC236}">
                  <a16:creationId xmlns:a16="http://schemas.microsoft.com/office/drawing/2014/main" id="{20BABB91-5437-E8B4-9BC6-EACC92263785}"/>
                </a:ext>
              </a:extLst>
            </p:cNvPr>
            <p:cNvSpPr/>
            <p:nvPr/>
          </p:nvSpPr>
          <p:spPr>
            <a:xfrm>
              <a:off x="5718626" y="3051911"/>
              <a:ext cx="757212" cy="757022"/>
            </a:xfrm>
            <a:custGeom>
              <a:avLst/>
              <a:gdLst>
                <a:gd name="connsiteX0" fmla="*/ 757212 w 757212"/>
                <a:gd name="connsiteY0" fmla="*/ 378511 h 757022"/>
                <a:gd name="connsiteX1" fmla="*/ 752470 w 757212"/>
                <a:gd name="connsiteY1" fmla="*/ 438451 h 757022"/>
                <a:gd name="connsiteX2" fmla="*/ 742417 w 757212"/>
                <a:gd name="connsiteY2" fmla="*/ 483690 h 757022"/>
                <a:gd name="connsiteX3" fmla="*/ 564116 w 757212"/>
                <a:gd name="connsiteY3" fmla="*/ 708559 h 757022"/>
                <a:gd name="connsiteX4" fmla="*/ 522385 w 757212"/>
                <a:gd name="connsiteY4" fmla="*/ 728760 h 757022"/>
                <a:gd name="connsiteX5" fmla="*/ 378606 w 757212"/>
                <a:gd name="connsiteY5" fmla="*/ 757023 h 757022"/>
                <a:gd name="connsiteX6" fmla="*/ 234827 w 757212"/>
                <a:gd name="connsiteY6" fmla="*/ 728760 h 757022"/>
                <a:gd name="connsiteX7" fmla="*/ 193097 w 757212"/>
                <a:gd name="connsiteY7" fmla="*/ 708559 h 757022"/>
                <a:gd name="connsiteX8" fmla="*/ 14795 w 757212"/>
                <a:gd name="connsiteY8" fmla="*/ 483690 h 757022"/>
                <a:gd name="connsiteX9" fmla="*/ 4742 w 757212"/>
                <a:gd name="connsiteY9" fmla="*/ 438451 h 757022"/>
                <a:gd name="connsiteX10" fmla="*/ 0 w 757212"/>
                <a:gd name="connsiteY10" fmla="*/ 378511 h 757022"/>
                <a:gd name="connsiteX11" fmla="*/ 69424 w 757212"/>
                <a:gd name="connsiteY11" fmla="*/ 159997 h 757022"/>
                <a:gd name="connsiteX12" fmla="*/ 98445 w 757212"/>
                <a:gd name="connsiteY12" fmla="*/ 123863 h 757022"/>
                <a:gd name="connsiteX13" fmla="*/ 355370 w 757212"/>
                <a:gd name="connsiteY13" fmla="*/ 664 h 757022"/>
                <a:gd name="connsiteX14" fmla="*/ 378511 w 757212"/>
                <a:gd name="connsiteY14" fmla="*/ 0 h 757022"/>
                <a:gd name="connsiteX15" fmla="*/ 401652 w 757212"/>
                <a:gd name="connsiteY15" fmla="*/ 664 h 757022"/>
                <a:gd name="connsiteX16" fmla="*/ 658577 w 757212"/>
                <a:gd name="connsiteY16" fmla="*/ 123863 h 757022"/>
                <a:gd name="connsiteX17" fmla="*/ 687599 w 757212"/>
                <a:gd name="connsiteY17" fmla="*/ 159997 h 757022"/>
                <a:gd name="connsiteX18" fmla="*/ 757023 w 757212"/>
                <a:gd name="connsiteY18" fmla="*/ 378511 h 757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57212" h="757022">
                  <a:moveTo>
                    <a:pt x="757212" y="378511"/>
                  </a:moveTo>
                  <a:cubicBezTo>
                    <a:pt x="757212" y="398902"/>
                    <a:pt x="755600" y="418914"/>
                    <a:pt x="752470" y="438451"/>
                  </a:cubicBezTo>
                  <a:cubicBezTo>
                    <a:pt x="750004" y="453815"/>
                    <a:pt x="746685" y="468990"/>
                    <a:pt x="742417" y="483690"/>
                  </a:cubicBezTo>
                  <a:cubicBezTo>
                    <a:pt x="714628" y="579954"/>
                    <a:pt x="649662" y="660379"/>
                    <a:pt x="564116" y="708559"/>
                  </a:cubicBezTo>
                  <a:cubicBezTo>
                    <a:pt x="550743" y="716146"/>
                    <a:pt x="536801" y="722880"/>
                    <a:pt x="522385" y="728760"/>
                  </a:cubicBezTo>
                  <a:cubicBezTo>
                    <a:pt x="478095" y="746969"/>
                    <a:pt x="429536" y="757023"/>
                    <a:pt x="378606" y="757023"/>
                  </a:cubicBezTo>
                  <a:cubicBezTo>
                    <a:pt x="327676" y="757023"/>
                    <a:pt x="279213" y="746969"/>
                    <a:pt x="234827" y="728760"/>
                  </a:cubicBezTo>
                  <a:cubicBezTo>
                    <a:pt x="220506" y="722880"/>
                    <a:pt x="206564" y="716146"/>
                    <a:pt x="193097" y="708559"/>
                  </a:cubicBezTo>
                  <a:cubicBezTo>
                    <a:pt x="107550" y="660379"/>
                    <a:pt x="42584" y="579954"/>
                    <a:pt x="14795" y="483690"/>
                  </a:cubicBezTo>
                  <a:cubicBezTo>
                    <a:pt x="10527" y="468990"/>
                    <a:pt x="7208" y="453910"/>
                    <a:pt x="4742" y="438451"/>
                  </a:cubicBezTo>
                  <a:cubicBezTo>
                    <a:pt x="1612" y="418914"/>
                    <a:pt x="0" y="398902"/>
                    <a:pt x="0" y="378511"/>
                  </a:cubicBezTo>
                  <a:cubicBezTo>
                    <a:pt x="0" y="297138"/>
                    <a:pt x="25702" y="221739"/>
                    <a:pt x="69424" y="159997"/>
                  </a:cubicBezTo>
                  <a:cubicBezTo>
                    <a:pt x="78339" y="147383"/>
                    <a:pt x="88107" y="135338"/>
                    <a:pt x="98445" y="123863"/>
                  </a:cubicBezTo>
                  <a:cubicBezTo>
                    <a:pt x="162842" y="53111"/>
                    <a:pt x="253700" y="6829"/>
                    <a:pt x="355370" y="664"/>
                  </a:cubicBezTo>
                  <a:cubicBezTo>
                    <a:pt x="363052" y="190"/>
                    <a:pt x="370734" y="0"/>
                    <a:pt x="378511" y="0"/>
                  </a:cubicBezTo>
                  <a:cubicBezTo>
                    <a:pt x="386288" y="0"/>
                    <a:pt x="394065" y="285"/>
                    <a:pt x="401652" y="664"/>
                  </a:cubicBezTo>
                  <a:cubicBezTo>
                    <a:pt x="503322" y="6829"/>
                    <a:pt x="594180" y="53111"/>
                    <a:pt x="658577" y="123863"/>
                  </a:cubicBezTo>
                  <a:cubicBezTo>
                    <a:pt x="669010" y="135244"/>
                    <a:pt x="678684" y="147383"/>
                    <a:pt x="687599" y="159997"/>
                  </a:cubicBezTo>
                  <a:cubicBezTo>
                    <a:pt x="731321" y="221739"/>
                    <a:pt x="757023" y="297138"/>
                    <a:pt x="757023" y="378511"/>
                  </a:cubicBezTo>
                  <a:close/>
                </a:path>
              </a:pathLst>
            </a:custGeom>
            <a:solidFill>
              <a:schemeClr val="accent1"/>
            </a:solidFill>
            <a:ln w="9484" cap="flat">
              <a:noFill/>
              <a:prstDash val="solid"/>
              <a:miter/>
            </a:ln>
          </p:spPr>
          <p:txBody>
            <a:bodyPr rtlCol="0" anchor="ctr"/>
            <a:lstStyle/>
            <a:p>
              <a:endParaRPr lang="nb-NO" dirty="0"/>
            </a:p>
          </p:txBody>
        </p:sp>
      </p:grpSp>
      <p:sp>
        <p:nvSpPr>
          <p:cNvPr id="1184" name="TekstSylinder 1183">
            <a:extLst>
              <a:ext uri="{FF2B5EF4-FFF2-40B4-BE49-F238E27FC236}">
                <a16:creationId xmlns:a16="http://schemas.microsoft.com/office/drawing/2014/main" id="{185638F3-128A-5E6C-84B9-533797403D19}"/>
              </a:ext>
            </a:extLst>
          </p:cNvPr>
          <p:cNvSpPr txBox="1"/>
          <p:nvPr/>
        </p:nvSpPr>
        <p:spPr>
          <a:xfrm>
            <a:off x="5486253" y="2440111"/>
            <a:ext cx="5634828" cy="3336554"/>
          </a:xfrm>
          <a:prstGeom prst="rect">
            <a:avLst/>
          </a:prstGeom>
        </p:spPr>
        <p:txBody>
          <a:bodyPr wrap="square" rtlCol="0">
            <a:spAutoFit/>
          </a:bodyPr>
          <a:lstStyle/>
          <a:p>
            <a:pPr marL="311150" indent="-311150">
              <a:lnSpc>
                <a:spcPct val="120000"/>
              </a:lnSpc>
              <a:spcAft>
                <a:spcPts val="1200"/>
              </a:spcAft>
              <a:buFont typeface="+mj-lt"/>
              <a:buAutoNum type="arabicPeriod"/>
            </a:pPr>
            <a:r>
              <a:rPr lang="nb-NO" dirty="0">
                <a:solidFill>
                  <a:schemeClr val="bg1"/>
                </a:solidFill>
              </a:rPr>
              <a:t>Er jeg oppriktig nysgjerrig på hva personen gir uttrykk for?</a:t>
            </a:r>
          </a:p>
          <a:p>
            <a:pPr marL="311150" indent="-311150">
              <a:lnSpc>
                <a:spcPct val="120000"/>
              </a:lnSpc>
              <a:spcAft>
                <a:spcPts val="1200"/>
              </a:spcAft>
              <a:buFont typeface="+mj-lt"/>
              <a:buAutoNum type="arabicPeriod"/>
            </a:pPr>
            <a:r>
              <a:rPr lang="nb-NO" dirty="0">
                <a:solidFill>
                  <a:schemeClr val="bg1"/>
                </a:solidFill>
              </a:rPr>
              <a:t>Respekterer jeg personens ønsker?</a:t>
            </a:r>
          </a:p>
          <a:p>
            <a:pPr marL="311150" indent="-311150">
              <a:lnSpc>
                <a:spcPct val="120000"/>
              </a:lnSpc>
              <a:spcAft>
                <a:spcPts val="1200"/>
              </a:spcAft>
              <a:buFont typeface="+mj-lt"/>
              <a:buAutoNum type="arabicPeriod"/>
            </a:pPr>
            <a:r>
              <a:rPr lang="nb-NO" dirty="0">
                <a:solidFill>
                  <a:schemeClr val="bg1"/>
                </a:solidFill>
              </a:rPr>
              <a:t>Bidrar jeg til at personen deltar og medvirker </a:t>
            </a:r>
            <a:br>
              <a:rPr lang="nb-NO" dirty="0">
                <a:solidFill>
                  <a:schemeClr val="bg1"/>
                </a:solidFill>
              </a:rPr>
            </a:br>
            <a:r>
              <a:rPr lang="nb-NO" dirty="0">
                <a:solidFill>
                  <a:schemeClr val="bg1"/>
                </a:solidFill>
              </a:rPr>
              <a:t>i prosessen?</a:t>
            </a:r>
          </a:p>
          <a:p>
            <a:pPr marL="311150" indent="-311150">
              <a:lnSpc>
                <a:spcPct val="120000"/>
              </a:lnSpc>
              <a:spcAft>
                <a:spcPts val="1200"/>
              </a:spcAft>
              <a:buFont typeface="+mj-lt"/>
              <a:buAutoNum type="arabicPeriod"/>
            </a:pPr>
            <a:r>
              <a:rPr lang="nb-NO" dirty="0">
                <a:solidFill>
                  <a:schemeClr val="bg1"/>
                </a:solidFill>
              </a:rPr>
              <a:t>Veier personens vilje og preferanse tyngst </a:t>
            </a:r>
            <a:br>
              <a:rPr lang="nb-NO" dirty="0">
                <a:solidFill>
                  <a:schemeClr val="bg1"/>
                </a:solidFill>
              </a:rPr>
            </a:br>
            <a:r>
              <a:rPr lang="nb-NO" dirty="0">
                <a:solidFill>
                  <a:schemeClr val="bg1"/>
                </a:solidFill>
              </a:rPr>
              <a:t>i beslutninger?</a:t>
            </a:r>
          </a:p>
          <a:p>
            <a:pPr marL="311150" indent="-311150">
              <a:lnSpc>
                <a:spcPct val="120000"/>
              </a:lnSpc>
              <a:spcAft>
                <a:spcPts val="1200"/>
              </a:spcAft>
              <a:buFont typeface="+mj-lt"/>
              <a:buAutoNum type="arabicPeriod"/>
            </a:pPr>
            <a:endParaRPr lang="nb-NO" dirty="0">
              <a:solidFill>
                <a:schemeClr val="bg1"/>
              </a:solidFill>
            </a:endParaRPr>
          </a:p>
        </p:txBody>
      </p:sp>
      <p:pic>
        <p:nvPicPr>
          <p:cNvPr id="2" name="Bilde 1">
            <a:extLst>
              <a:ext uri="{FF2B5EF4-FFF2-40B4-BE49-F238E27FC236}">
                <a16:creationId xmlns:a16="http://schemas.microsoft.com/office/drawing/2014/main" id="{9B84B461-D5F9-1DE6-B247-010077014877}"/>
              </a:ext>
            </a:extLst>
          </p:cNvPr>
          <p:cNvPicPr>
            <a:picLocks noChangeAspect="1"/>
          </p:cNvPicPr>
          <p:nvPr/>
        </p:nvPicPr>
        <p:blipFill>
          <a:blip r:embed="rId7"/>
          <a:srcRect/>
          <a:stretch/>
        </p:blipFill>
        <p:spPr>
          <a:xfrm>
            <a:off x="9253868" y="5873957"/>
            <a:ext cx="2918891" cy="1010100"/>
          </a:xfrm>
          <a:prstGeom prst="rect">
            <a:avLst/>
          </a:prstGeom>
        </p:spPr>
      </p:pic>
    </p:spTree>
    <p:extLst>
      <p:ext uri="{BB962C8B-B14F-4D97-AF65-F5344CB8AC3E}">
        <p14:creationId xmlns:p14="http://schemas.microsoft.com/office/powerpoint/2010/main" val="40571960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184"/>
                                        </p:tgtEl>
                                        <p:attrNameLst>
                                          <p:attrName>style.visibility</p:attrName>
                                        </p:attrNameLst>
                                      </p:cBhvr>
                                      <p:to>
                                        <p:strVal val="visible"/>
                                      </p:to>
                                    </p:set>
                                    <p:animEffect transition="in" filter="fade">
                                      <p:cBhvr>
                                        <p:cTn id="15" dur="500"/>
                                        <p:tgtEl>
                                          <p:spTgt spid="11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18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3AC40F00-4254-84E6-CAA9-09E1585EC8C3}"/>
            </a:ext>
          </a:extLst>
        </p:cNvPr>
        <p:cNvGrpSpPr/>
        <p:nvPr/>
      </p:nvGrpSpPr>
      <p:grpSpPr>
        <a:xfrm>
          <a:off x="0" y="0"/>
          <a:ext cx="0" cy="0"/>
          <a:chOff x="0" y="0"/>
          <a:chExt cx="0" cy="0"/>
        </a:xfrm>
      </p:grpSpPr>
      <p:sp>
        <p:nvSpPr>
          <p:cNvPr id="13" name="TekstSylinder 12">
            <a:extLst>
              <a:ext uri="{FF2B5EF4-FFF2-40B4-BE49-F238E27FC236}">
                <a16:creationId xmlns:a16="http://schemas.microsoft.com/office/drawing/2014/main" id="{27BBD6BD-2089-7516-5660-1C5BDF7C71F2}"/>
              </a:ext>
            </a:extLst>
          </p:cNvPr>
          <p:cNvSpPr txBox="1"/>
          <p:nvPr/>
        </p:nvSpPr>
        <p:spPr>
          <a:xfrm>
            <a:off x="5486254" y="1381276"/>
            <a:ext cx="5391126" cy="523220"/>
          </a:xfrm>
          <a:prstGeom prst="rect">
            <a:avLst/>
          </a:prstGeom>
        </p:spPr>
        <p:txBody>
          <a:bodyPr wrap="square" rtlCol="0">
            <a:spAutoFit/>
          </a:bodyPr>
          <a:lstStyle/>
          <a:p>
            <a:r>
              <a:rPr lang="nb-NO" sz="2800" b="1" spc="300" dirty="0">
                <a:solidFill>
                  <a:schemeClr val="bg1"/>
                </a:solidFill>
                <a:latin typeface="Arial" panose="020B0604020202020204" pitchFamily="34" charset="0"/>
                <a:cs typeface="Arial" panose="020B0604020202020204" pitchFamily="34" charset="0"/>
              </a:rPr>
              <a:t>PRINSIPPER</a:t>
            </a:r>
            <a:endParaRPr lang="nb-NO" sz="1200" spc="300" dirty="0">
              <a:solidFill>
                <a:schemeClr val="bg1"/>
              </a:solidFill>
            </a:endParaRPr>
          </a:p>
        </p:txBody>
      </p:sp>
      <p:sp>
        <p:nvSpPr>
          <p:cNvPr id="14" name="TekstSylinder 13">
            <a:extLst>
              <a:ext uri="{FF2B5EF4-FFF2-40B4-BE49-F238E27FC236}">
                <a16:creationId xmlns:a16="http://schemas.microsoft.com/office/drawing/2014/main" id="{92B00081-A0D2-3CFD-AD10-5293C1472D20}"/>
              </a:ext>
            </a:extLst>
          </p:cNvPr>
          <p:cNvSpPr txBox="1"/>
          <p:nvPr/>
        </p:nvSpPr>
        <p:spPr>
          <a:xfrm>
            <a:off x="5486253" y="1850575"/>
            <a:ext cx="4437263" cy="427746"/>
          </a:xfrm>
          <a:prstGeom prst="rect">
            <a:avLst/>
          </a:prstGeom>
        </p:spPr>
        <p:txBody>
          <a:bodyPr wrap="square" rtlCol="0">
            <a:spAutoFit/>
          </a:bodyPr>
          <a:lstStyle/>
          <a:p>
            <a:pPr>
              <a:lnSpc>
                <a:spcPct val="120000"/>
              </a:lnSpc>
            </a:pPr>
            <a:r>
              <a:rPr lang="nb-NO" sz="2000" b="1" dirty="0">
                <a:solidFill>
                  <a:schemeClr val="bg1"/>
                </a:solidFill>
              </a:rPr>
              <a:t>Refleksjon og revurdering</a:t>
            </a:r>
          </a:p>
        </p:txBody>
      </p:sp>
      <p:grpSp>
        <p:nvGrpSpPr>
          <p:cNvPr id="894" name="Grafikk 3">
            <a:extLst>
              <a:ext uri="{FF2B5EF4-FFF2-40B4-BE49-F238E27FC236}">
                <a16:creationId xmlns:a16="http://schemas.microsoft.com/office/drawing/2014/main" id="{3E4F6108-0386-0660-6050-791EB50BB2CE}"/>
              </a:ext>
            </a:extLst>
          </p:cNvPr>
          <p:cNvGrpSpPr/>
          <p:nvPr/>
        </p:nvGrpSpPr>
        <p:grpSpPr>
          <a:xfrm>
            <a:off x="489876" y="325467"/>
            <a:ext cx="1264288" cy="1264288"/>
            <a:chOff x="4991100" y="2324100"/>
            <a:chExt cx="2212550" cy="2212550"/>
          </a:xfrm>
        </p:grpSpPr>
        <p:sp>
          <p:nvSpPr>
            <p:cNvPr id="895" name="Friform 894">
              <a:extLst>
                <a:ext uri="{FF2B5EF4-FFF2-40B4-BE49-F238E27FC236}">
                  <a16:creationId xmlns:a16="http://schemas.microsoft.com/office/drawing/2014/main" id="{BB6C8C0A-575D-3B12-86EC-DEA55298980F}"/>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896" name="Friform 895">
              <a:extLst>
                <a:ext uri="{FF2B5EF4-FFF2-40B4-BE49-F238E27FC236}">
                  <a16:creationId xmlns:a16="http://schemas.microsoft.com/office/drawing/2014/main" id="{06D9C792-EFE4-F3A1-4B3E-5738DEA06053}"/>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897" name="Friform 896">
              <a:extLst>
                <a:ext uri="{FF2B5EF4-FFF2-40B4-BE49-F238E27FC236}">
                  <a16:creationId xmlns:a16="http://schemas.microsoft.com/office/drawing/2014/main" id="{08E06BD4-CED7-190D-1E5D-C64AFB2117B1}"/>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898" name="Friform 897">
              <a:extLst>
                <a:ext uri="{FF2B5EF4-FFF2-40B4-BE49-F238E27FC236}">
                  <a16:creationId xmlns:a16="http://schemas.microsoft.com/office/drawing/2014/main" id="{E08392F1-CF7D-3033-C63C-4F43C1069F78}"/>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899" name="Friform 898">
              <a:extLst>
                <a:ext uri="{FF2B5EF4-FFF2-40B4-BE49-F238E27FC236}">
                  <a16:creationId xmlns:a16="http://schemas.microsoft.com/office/drawing/2014/main" id="{BBB6045B-FDDD-7A21-FAC1-B247B4D4E76A}"/>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00" name="Friform 899">
              <a:extLst>
                <a:ext uri="{FF2B5EF4-FFF2-40B4-BE49-F238E27FC236}">
                  <a16:creationId xmlns:a16="http://schemas.microsoft.com/office/drawing/2014/main" id="{438AD833-49E8-F60F-970B-EFE2B2B381FF}"/>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01" name="Friform 900">
              <a:extLst>
                <a:ext uri="{FF2B5EF4-FFF2-40B4-BE49-F238E27FC236}">
                  <a16:creationId xmlns:a16="http://schemas.microsoft.com/office/drawing/2014/main" id="{BDAF21C8-4E76-D664-2C4B-10D9C4E76AAF}"/>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02" name="Friform 901">
              <a:extLst>
                <a:ext uri="{FF2B5EF4-FFF2-40B4-BE49-F238E27FC236}">
                  <a16:creationId xmlns:a16="http://schemas.microsoft.com/office/drawing/2014/main" id="{9EEF4399-D621-B380-8308-839BDCFDC33B}"/>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03" name="Friform 902">
              <a:extLst>
                <a:ext uri="{FF2B5EF4-FFF2-40B4-BE49-F238E27FC236}">
                  <a16:creationId xmlns:a16="http://schemas.microsoft.com/office/drawing/2014/main" id="{5D847212-23B4-AEF1-A33C-83751B6CA8A9}"/>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904" name="Friform 903">
              <a:extLst>
                <a:ext uri="{FF2B5EF4-FFF2-40B4-BE49-F238E27FC236}">
                  <a16:creationId xmlns:a16="http://schemas.microsoft.com/office/drawing/2014/main" id="{9A4E563C-0666-E21B-580E-43A4BBF104FB}"/>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05" name="Friform 904">
              <a:extLst>
                <a:ext uri="{FF2B5EF4-FFF2-40B4-BE49-F238E27FC236}">
                  <a16:creationId xmlns:a16="http://schemas.microsoft.com/office/drawing/2014/main" id="{008E3D43-0263-1AC4-65C2-B9425E5F640F}"/>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06" name="Friform 905">
              <a:extLst>
                <a:ext uri="{FF2B5EF4-FFF2-40B4-BE49-F238E27FC236}">
                  <a16:creationId xmlns:a16="http://schemas.microsoft.com/office/drawing/2014/main" id="{6305E036-8DD7-D41B-FF28-CF92F1B44456}"/>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07" name="Friform 906">
              <a:extLst>
                <a:ext uri="{FF2B5EF4-FFF2-40B4-BE49-F238E27FC236}">
                  <a16:creationId xmlns:a16="http://schemas.microsoft.com/office/drawing/2014/main" id="{E43694DA-6E56-CE49-407C-34901538AD68}"/>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08" name="Friform 907">
              <a:extLst>
                <a:ext uri="{FF2B5EF4-FFF2-40B4-BE49-F238E27FC236}">
                  <a16:creationId xmlns:a16="http://schemas.microsoft.com/office/drawing/2014/main" id="{6E0D22D9-D41F-5A50-38E2-728285431D73}"/>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09" name="Friform 908">
              <a:extLst>
                <a:ext uri="{FF2B5EF4-FFF2-40B4-BE49-F238E27FC236}">
                  <a16:creationId xmlns:a16="http://schemas.microsoft.com/office/drawing/2014/main" id="{F7082DDB-80A5-26BB-97DC-8BBB770AEC08}"/>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910" name="Friform 909">
              <a:extLst>
                <a:ext uri="{FF2B5EF4-FFF2-40B4-BE49-F238E27FC236}">
                  <a16:creationId xmlns:a16="http://schemas.microsoft.com/office/drawing/2014/main" id="{F9D3CC0A-EDBD-A580-1357-8A19661F3C80}"/>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11" name="Friform 910">
              <a:extLst>
                <a:ext uri="{FF2B5EF4-FFF2-40B4-BE49-F238E27FC236}">
                  <a16:creationId xmlns:a16="http://schemas.microsoft.com/office/drawing/2014/main" id="{2B0B8B36-3F47-1343-78E6-99319FEDBDCE}"/>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12" name="Friform 911">
              <a:extLst>
                <a:ext uri="{FF2B5EF4-FFF2-40B4-BE49-F238E27FC236}">
                  <a16:creationId xmlns:a16="http://schemas.microsoft.com/office/drawing/2014/main" id="{C9CEC24A-0AAA-F135-49D0-89E200B3FBAF}"/>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13" name="Friform 912">
              <a:extLst>
                <a:ext uri="{FF2B5EF4-FFF2-40B4-BE49-F238E27FC236}">
                  <a16:creationId xmlns:a16="http://schemas.microsoft.com/office/drawing/2014/main" id="{A26AD524-C887-5D82-501C-10FBC45D2A58}"/>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14" name="Friform 913">
              <a:extLst>
                <a:ext uri="{FF2B5EF4-FFF2-40B4-BE49-F238E27FC236}">
                  <a16:creationId xmlns:a16="http://schemas.microsoft.com/office/drawing/2014/main" id="{9EF554C7-58A1-63D6-F338-0A1AA2A597FC}"/>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915" name="Friform 914">
              <a:extLst>
                <a:ext uri="{FF2B5EF4-FFF2-40B4-BE49-F238E27FC236}">
                  <a16:creationId xmlns:a16="http://schemas.microsoft.com/office/drawing/2014/main" id="{3B1C9AD6-E24D-3E95-F88B-01453C2BCDC9}"/>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16" name="Friform 915">
              <a:extLst>
                <a:ext uri="{FF2B5EF4-FFF2-40B4-BE49-F238E27FC236}">
                  <a16:creationId xmlns:a16="http://schemas.microsoft.com/office/drawing/2014/main" id="{7F517F32-EB2A-2136-D967-6CECFD5AF067}"/>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17" name="Friform 916">
              <a:extLst>
                <a:ext uri="{FF2B5EF4-FFF2-40B4-BE49-F238E27FC236}">
                  <a16:creationId xmlns:a16="http://schemas.microsoft.com/office/drawing/2014/main" id="{2F34B498-D5A0-F04E-5FE0-0D286111E625}"/>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918" name="Friform 917">
              <a:extLst>
                <a:ext uri="{FF2B5EF4-FFF2-40B4-BE49-F238E27FC236}">
                  <a16:creationId xmlns:a16="http://schemas.microsoft.com/office/drawing/2014/main" id="{5395286E-26C1-941A-F8F6-E3B95661ECEC}"/>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19" name="Friform 918">
              <a:extLst>
                <a:ext uri="{FF2B5EF4-FFF2-40B4-BE49-F238E27FC236}">
                  <a16:creationId xmlns:a16="http://schemas.microsoft.com/office/drawing/2014/main" id="{7D639ADF-3069-3E0C-BA04-1D5E93980972}"/>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20" name="Friform 919">
              <a:extLst>
                <a:ext uri="{FF2B5EF4-FFF2-40B4-BE49-F238E27FC236}">
                  <a16:creationId xmlns:a16="http://schemas.microsoft.com/office/drawing/2014/main" id="{DA5AAC07-80D9-604E-3A62-B91B38639E18}"/>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21" name="Friform 920">
              <a:extLst>
                <a:ext uri="{FF2B5EF4-FFF2-40B4-BE49-F238E27FC236}">
                  <a16:creationId xmlns:a16="http://schemas.microsoft.com/office/drawing/2014/main" id="{57D0DB97-0702-2C5E-446A-99CE56623282}"/>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22" name="Friform 921">
              <a:extLst>
                <a:ext uri="{FF2B5EF4-FFF2-40B4-BE49-F238E27FC236}">
                  <a16:creationId xmlns:a16="http://schemas.microsoft.com/office/drawing/2014/main" id="{89612E6D-5DD5-3DE7-79A1-85ECFB0DB64B}"/>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23" name="Friform 922">
              <a:extLst>
                <a:ext uri="{FF2B5EF4-FFF2-40B4-BE49-F238E27FC236}">
                  <a16:creationId xmlns:a16="http://schemas.microsoft.com/office/drawing/2014/main" id="{74591461-48EE-8FA2-E622-3BDBF8D5C46E}"/>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924" name="Friform 923">
              <a:extLst>
                <a:ext uri="{FF2B5EF4-FFF2-40B4-BE49-F238E27FC236}">
                  <a16:creationId xmlns:a16="http://schemas.microsoft.com/office/drawing/2014/main" id="{884E6673-A6AC-0505-3AB9-6D41BA340EF3}"/>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25" name="Friform 924">
              <a:extLst>
                <a:ext uri="{FF2B5EF4-FFF2-40B4-BE49-F238E27FC236}">
                  <a16:creationId xmlns:a16="http://schemas.microsoft.com/office/drawing/2014/main" id="{EDB7B53F-C199-2A4C-2172-E19FA76B6B24}"/>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26" name="Friform 925">
              <a:extLst>
                <a:ext uri="{FF2B5EF4-FFF2-40B4-BE49-F238E27FC236}">
                  <a16:creationId xmlns:a16="http://schemas.microsoft.com/office/drawing/2014/main" id="{9FF83B6F-A86C-CE51-39E4-A3EA1AC5DDAD}"/>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27" name="Friform 926">
              <a:extLst>
                <a:ext uri="{FF2B5EF4-FFF2-40B4-BE49-F238E27FC236}">
                  <a16:creationId xmlns:a16="http://schemas.microsoft.com/office/drawing/2014/main" id="{3D859D48-A4A9-FAE1-D9AA-FA13637D54B2}"/>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28" name="Friform 927">
              <a:extLst>
                <a:ext uri="{FF2B5EF4-FFF2-40B4-BE49-F238E27FC236}">
                  <a16:creationId xmlns:a16="http://schemas.microsoft.com/office/drawing/2014/main" id="{8647A65D-4DFB-DD8A-8997-C77938B208B4}"/>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929" name="Friform 928">
              <a:extLst>
                <a:ext uri="{FF2B5EF4-FFF2-40B4-BE49-F238E27FC236}">
                  <a16:creationId xmlns:a16="http://schemas.microsoft.com/office/drawing/2014/main" id="{543F2D7D-BC7C-D096-F451-A768579E1927}"/>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30" name="Friform 929">
              <a:extLst>
                <a:ext uri="{FF2B5EF4-FFF2-40B4-BE49-F238E27FC236}">
                  <a16:creationId xmlns:a16="http://schemas.microsoft.com/office/drawing/2014/main" id="{E743D830-590E-0344-2167-0447765CA62E}"/>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31" name="Friform 930">
              <a:extLst>
                <a:ext uri="{FF2B5EF4-FFF2-40B4-BE49-F238E27FC236}">
                  <a16:creationId xmlns:a16="http://schemas.microsoft.com/office/drawing/2014/main" id="{187A369B-2FDD-55CC-8D6D-D72E2CAF6E22}"/>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932" name="Friform 931">
              <a:extLst>
                <a:ext uri="{FF2B5EF4-FFF2-40B4-BE49-F238E27FC236}">
                  <a16:creationId xmlns:a16="http://schemas.microsoft.com/office/drawing/2014/main" id="{A4893BB4-D865-9F24-C9C0-ECBB20E085E7}"/>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33" name="Friform 932">
              <a:extLst>
                <a:ext uri="{FF2B5EF4-FFF2-40B4-BE49-F238E27FC236}">
                  <a16:creationId xmlns:a16="http://schemas.microsoft.com/office/drawing/2014/main" id="{C1BC6448-30B3-A266-9C2C-63FCB86AF1E0}"/>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34" name="Friform 933">
              <a:extLst>
                <a:ext uri="{FF2B5EF4-FFF2-40B4-BE49-F238E27FC236}">
                  <a16:creationId xmlns:a16="http://schemas.microsoft.com/office/drawing/2014/main" id="{2E140CD9-F1BA-99F3-1911-5381CFAD602A}"/>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35" name="Friform 934">
              <a:extLst>
                <a:ext uri="{FF2B5EF4-FFF2-40B4-BE49-F238E27FC236}">
                  <a16:creationId xmlns:a16="http://schemas.microsoft.com/office/drawing/2014/main" id="{3C42E130-EA5F-BCEA-601A-4A8723482A72}"/>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36" name="Friform 935">
              <a:extLst>
                <a:ext uri="{FF2B5EF4-FFF2-40B4-BE49-F238E27FC236}">
                  <a16:creationId xmlns:a16="http://schemas.microsoft.com/office/drawing/2014/main" id="{8FEE352E-F570-7D2F-5855-97F527EDCCE0}"/>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37" name="Friform 936">
              <a:extLst>
                <a:ext uri="{FF2B5EF4-FFF2-40B4-BE49-F238E27FC236}">
                  <a16:creationId xmlns:a16="http://schemas.microsoft.com/office/drawing/2014/main" id="{E3B4E23B-5E26-4F77-F417-B58943A8A608}"/>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38" name="Friform 937">
              <a:extLst>
                <a:ext uri="{FF2B5EF4-FFF2-40B4-BE49-F238E27FC236}">
                  <a16:creationId xmlns:a16="http://schemas.microsoft.com/office/drawing/2014/main" id="{45C666E0-D21B-DFD2-5435-E06E7BABB86F}"/>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939" name="Friform 938">
              <a:extLst>
                <a:ext uri="{FF2B5EF4-FFF2-40B4-BE49-F238E27FC236}">
                  <a16:creationId xmlns:a16="http://schemas.microsoft.com/office/drawing/2014/main" id="{7CD0CDC6-34A6-5A7C-8DB6-69FA2C7AA8A7}"/>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40" name="Friform 939">
              <a:extLst>
                <a:ext uri="{FF2B5EF4-FFF2-40B4-BE49-F238E27FC236}">
                  <a16:creationId xmlns:a16="http://schemas.microsoft.com/office/drawing/2014/main" id="{9E7B7E38-B2D9-5A93-569B-585AEF6FDB7C}"/>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41" name="Friform 940">
              <a:extLst>
                <a:ext uri="{FF2B5EF4-FFF2-40B4-BE49-F238E27FC236}">
                  <a16:creationId xmlns:a16="http://schemas.microsoft.com/office/drawing/2014/main" id="{4E72B9FD-3849-3743-E6F3-0DD6B17460D6}"/>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942" name="Friform 941">
              <a:extLst>
                <a:ext uri="{FF2B5EF4-FFF2-40B4-BE49-F238E27FC236}">
                  <a16:creationId xmlns:a16="http://schemas.microsoft.com/office/drawing/2014/main" id="{36FCBBCE-2B18-AA0F-2F8D-DBF4784B8C4F}"/>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43" name="Friform 942">
              <a:extLst>
                <a:ext uri="{FF2B5EF4-FFF2-40B4-BE49-F238E27FC236}">
                  <a16:creationId xmlns:a16="http://schemas.microsoft.com/office/drawing/2014/main" id="{100F6E80-3FE7-B1B0-3E08-E31DC0948E44}"/>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44" name="Friform 943">
              <a:extLst>
                <a:ext uri="{FF2B5EF4-FFF2-40B4-BE49-F238E27FC236}">
                  <a16:creationId xmlns:a16="http://schemas.microsoft.com/office/drawing/2014/main" id="{037852B6-78CB-E829-FF50-BFB99CA1D750}"/>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45" name="Friform 944">
              <a:extLst>
                <a:ext uri="{FF2B5EF4-FFF2-40B4-BE49-F238E27FC236}">
                  <a16:creationId xmlns:a16="http://schemas.microsoft.com/office/drawing/2014/main" id="{1CD7DF10-5F08-306B-425F-5A7F7D4321DC}"/>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46" name="Friform 945">
              <a:extLst>
                <a:ext uri="{FF2B5EF4-FFF2-40B4-BE49-F238E27FC236}">
                  <a16:creationId xmlns:a16="http://schemas.microsoft.com/office/drawing/2014/main" id="{FF23A253-65B1-7D45-C620-7B60FACD4071}"/>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47" name="Friform 946">
              <a:extLst>
                <a:ext uri="{FF2B5EF4-FFF2-40B4-BE49-F238E27FC236}">
                  <a16:creationId xmlns:a16="http://schemas.microsoft.com/office/drawing/2014/main" id="{F8BD5A28-71EB-2293-2E12-AC28F0CB3514}"/>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48" name="Friform 947">
              <a:extLst>
                <a:ext uri="{FF2B5EF4-FFF2-40B4-BE49-F238E27FC236}">
                  <a16:creationId xmlns:a16="http://schemas.microsoft.com/office/drawing/2014/main" id="{866718C5-2A3E-7602-5C8B-7C33B9ACD3BB}"/>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949" name="Friform 948">
              <a:extLst>
                <a:ext uri="{FF2B5EF4-FFF2-40B4-BE49-F238E27FC236}">
                  <a16:creationId xmlns:a16="http://schemas.microsoft.com/office/drawing/2014/main" id="{C7BA1342-6FAE-A5B1-6B4D-F2F39B720C35}"/>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50" name="Friform 949">
              <a:extLst>
                <a:ext uri="{FF2B5EF4-FFF2-40B4-BE49-F238E27FC236}">
                  <a16:creationId xmlns:a16="http://schemas.microsoft.com/office/drawing/2014/main" id="{CDF28AB0-E609-E567-2458-D79F80DAD7CB}"/>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51" name="Friform 950">
              <a:extLst>
                <a:ext uri="{FF2B5EF4-FFF2-40B4-BE49-F238E27FC236}">
                  <a16:creationId xmlns:a16="http://schemas.microsoft.com/office/drawing/2014/main" id="{2AC055F2-EB42-EAB4-DD34-493A1447FAD7}"/>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952" name="Friform 951">
              <a:extLst>
                <a:ext uri="{FF2B5EF4-FFF2-40B4-BE49-F238E27FC236}">
                  <a16:creationId xmlns:a16="http://schemas.microsoft.com/office/drawing/2014/main" id="{CAF76272-D5AC-F0FC-5D15-899CA59982D4}"/>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53" name="Friform 952">
              <a:extLst>
                <a:ext uri="{FF2B5EF4-FFF2-40B4-BE49-F238E27FC236}">
                  <a16:creationId xmlns:a16="http://schemas.microsoft.com/office/drawing/2014/main" id="{17D846B5-C8DA-D26A-C229-4723C3C41870}"/>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54" name="Friform 953">
              <a:extLst>
                <a:ext uri="{FF2B5EF4-FFF2-40B4-BE49-F238E27FC236}">
                  <a16:creationId xmlns:a16="http://schemas.microsoft.com/office/drawing/2014/main" id="{143A80B4-8BAD-3FB4-F542-059999F5EFDA}"/>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55" name="Friform 954">
              <a:extLst>
                <a:ext uri="{FF2B5EF4-FFF2-40B4-BE49-F238E27FC236}">
                  <a16:creationId xmlns:a16="http://schemas.microsoft.com/office/drawing/2014/main" id="{B77E7B58-0537-5D07-923E-FAA531877AB2}"/>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56" name="Friform 955">
              <a:extLst>
                <a:ext uri="{FF2B5EF4-FFF2-40B4-BE49-F238E27FC236}">
                  <a16:creationId xmlns:a16="http://schemas.microsoft.com/office/drawing/2014/main" id="{027C05CC-BEC6-0078-39D3-16860CF5C40A}"/>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57" name="Friform 956">
              <a:extLst>
                <a:ext uri="{FF2B5EF4-FFF2-40B4-BE49-F238E27FC236}">
                  <a16:creationId xmlns:a16="http://schemas.microsoft.com/office/drawing/2014/main" id="{10E53800-6FFA-2C31-9ADF-A0AA36F433F7}"/>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58" name="Friform 957">
              <a:extLst>
                <a:ext uri="{FF2B5EF4-FFF2-40B4-BE49-F238E27FC236}">
                  <a16:creationId xmlns:a16="http://schemas.microsoft.com/office/drawing/2014/main" id="{67351EE1-C578-9DA1-10CD-ADCFAB00EF91}"/>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959" name="Friform 958">
              <a:extLst>
                <a:ext uri="{FF2B5EF4-FFF2-40B4-BE49-F238E27FC236}">
                  <a16:creationId xmlns:a16="http://schemas.microsoft.com/office/drawing/2014/main" id="{945F36C7-682F-28C0-561A-62EFF75C0CAB}"/>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60" name="Friform 959">
              <a:extLst>
                <a:ext uri="{FF2B5EF4-FFF2-40B4-BE49-F238E27FC236}">
                  <a16:creationId xmlns:a16="http://schemas.microsoft.com/office/drawing/2014/main" id="{9C69D62A-BCEF-C98E-BED3-C3FEB46B20B0}"/>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61" name="Friform 960">
              <a:extLst>
                <a:ext uri="{FF2B5EF4-FFF2-40B4-BE49-F238E27FC236}">
                  <a16:creationId xmlns:a16="http://schemas.microsoft.com/office/drawing/2014/main" id="{4C4E216E-FF6A-4002-A2FD-F9654873CB22}"/>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962" name="Friform 961">
              <a:extLst>
                <a:ext uri="{FF2B5EF4-FFF2-40B4-BE49-F238E27FC236}">
                  <a16:creationId xmlns:a16="http://schemas.microsoft.com/office/drawing/2014/main" id="{DA949436-820D-A65A-56C9-8A98046F54E5}"/>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63" name="Friform 962">
              <a:extLst>
                <a:ext uri="{FF2B5EF4-FFF2-40B4-BE49-F238E27FC236}">
                  <a16:creationId xmlns:a16="http://schemas.microsoft.com/office/drawing/2014/main" id="{B99E0F35-445F-6A27-D246-874F8BDCC73B}"/>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64" name="Friform 963">
              <a:extLst>
                <a:ext uri="{FF2B5EF4-FFF2-40B4-BE49-F238E27FC236}">
                  <a16:creationId xmlns:a16="http://schemas.microsoft.com/office/drawing/2014/main" id="{2B9720A0-C3E8-4237-980A-21E6CCF23E7C}"/>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65" name="Friform 964">
              <a:extLst>
                <a:ext uri="{FF2B5EF4-FFF2-40B4-BE49-F238E27FC236}">
                  <a16:creationId xmlns:a16="http://schemas.microsoft.com/office/drawing/2014/main" id="{8516F2E0-F581-0D7A-EF82-4DBF47FE54BC}"/>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966" name="Friform 965">
              <a:extLst>
                <a:ext uri="{FF2B5EF4-FFF2-40B4-BE49-F238E27FC236}">
                  <a16:creationId xmlns:a16="http://schemas.microsoft.com/office/drawing/2014/main" id="{068DE86E-293B-6AF8-83EE-9C09BD727D5C}"/>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967" name="Friform 966">
              <a:extLst>
                <a:ext uri="{FF2B5EF4-FFF2-40B4-BE49-F238E27FC236}">
                  <a16:creationId xmlns:a16="http://schemas.microsoft.com/office/drawing/2014/main" id="{CDD8450B-F2E4-C516-879B-B5CF43A18655}"/>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68" name="Friform 967">
              <a:extLst>
                <a:ext uri="{FF2B5EF4-FFF2-40B4-BE49-F238E27FC236}">
                  <a16:creationId xmlns:a16="http://schemas.microsoft.com/office/drawing/2014/main" id="{461DA37B-E145-3FCA-5EC5-CACB3991D49A}"/>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69" name="Friform 968">
              <a:extLst>
                <a:ext uri="{FF2B5EF4-FFF2-40B4-BE49-F238E27FC236}">
                  <a16:creationId xmlns:a16="http://schemas.microsoft.com/office/drawing/2014/main" id="{00FD6DC6-2A32-E389-3AC7-441C61B63C94}"/>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70" name="Friform 969">
              <a:extLst>
                <a:ext uri="{FF2B5EF4-FFF2-40B4-BE49-F238E27FC236}">
                  <a16:creationId xmlns:a16="http://schemas.microsoft.com/office/drawing/2014/main" id="{A937F6AE-DD78-4521-9663-0214D32C6F80}"/>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971" name="Friform 970">
              <a:extLst>
                <a:ext uri="{FF2B5EF4-FFF2-40B4-BE49-F238E27FC236}">
                  <a16:creationId xmlns:a16="http://schemas.microsoft.com/office/drawing/2014/main" id="{BCF6733E-0593-E811-999B-C24C37173081}"/>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72" name="Friform 971">
              <a:extLst>
                <a:ext uri="{FF2B5EF4-FFF2-40B4-BE49-F238E27FC236}">
                  <a16:creationId xmlns:a16="http://schemas.microsoft.com/office/drawing/2014/main" id="{902F1241-1CC3-278B-E516-5F1ED2F5AF32}"/>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73" name="Friform 972">
              <a:extLst>
                <a:ext uri="{FF2B5EF4-FFF2-40B4-BE49-F238E27FC236}">
                  <a16:creationId xmlns:a16="http://schemas.microsoft.com/office/drawing/2014/main" id="{CC01CFC9-8545-FC5B-3A36-FE9FD461A59A}"/>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974" name="Friform 973">
              <a:extLst>
                <a:ext uri="{FF2B5EF4-FFF2-40B4-BE49-F238E27FC236}">
                  <a16:creationId xmlns:a16="http://schemas.microsoft.com/office/drawing/2014/main" id="{929C2DB3-4E60-111F-7FA5-C1359CF24B89}"/>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75" name="Friform 974">
              <a:extLst>
                <a:ext uri="{FF2B5EF4-FFF2-40B4-BE49-F238E27FC236}">
                  <a16:creationId xmlns:a16="http://schemas.microsoft.com/office/drawing/2014/main" id="{9E7C9F72-9D7D-60AC-AF7D-8FD93FFA98B4}"/>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76" name="Friform 975">
              <a:extLst>
                <a:ext uri="{FF2B5EF4-FFF2-40B4-BE49-F238E27FC236}">
                  <a16:creationId xmlns:a16="http://schemas.microsoft.com/office/drawing/2014/main" id="{210B73B4-F395-F2B7-5AD2-E3DC00F65240}"/>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77" name="Friform 976">
              <a:extLst>
                <a:ext uri="{FF2B5EF4-FFF2-40B4-BE49-F238E27FC236}">
                  <a16:creationId xmlns:a16="http://schemas.microsoft.com/office/drawing/2014/main" id="{5842ED35-9D3B-964B-B811-C967AEAF6C17}"/>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978" name="Friform 977">
              <a:extLst>
                <a:ext uri="{FF2B5EF4-FFF2-40B4-BE49-F238E27FC236}">
                  <a16:creationId xmlns:a16="http://schemas.microsoft.com/office/drawing/2014/main" id="{17B225EB-7F94-64A7-A505-5CEEB9960FBE}"/>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979" name="Friform 978">
              <a:extLst>
                <a:ext uri="{FF2B5EF4-FFF2-40B4-BE49-F238E27FC236}">
                  <a16:creationId xmlns:a16="http://schemas.microsoft.com/office/drawing/2014/main" id="{5AB3BC34-2839-3AFD-EC62-2DBA434DCD6A}"/>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980" name="Friform 979">
              <a:extLst>
                <a:ext uri="{FF2B5EF4-FFF2-40B4-BE49-F238E27FC236}">
                  <a16:creationId xmlns:a16="http://schemas.microsoft.com/office/drawing/2014/main" id="{91FB64E7-70F3-C824-1EF2-F9CCE23EAA0C}"/>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981" name="Friform 980">
              <a:extLst>
                <a:ext uri="{FF2B5EF4-FFF2-40B4-BE49-F238E27FC236}">
                  <a16:creationId xmlns:a16="http://schemas.microsoft.com/office/drawing/2014/main" id="{FAFE47F8-F945-552D-369F-4014CA583725}"/>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82" name="Friform 981">
              <a:extLst>
                <a:ext uri="{FF2B5EF4-FFF2-40B4-BE49-F238E27FC236}">
                  <a16:creationId xmlns:a16="http://schemas.microsoft.com/office/drawing/2014/main" id="{B09B4565-99A4-6571-FA77-80BACE165CAD}"/>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83" name="Friform 982">
              <a:extLst>
                <a:ext uri="{FF2B5EF4-FFF2-40B4-BE49-F238E27FC236}">
                  <a16:creationId xmlns:a16="http://schemas.microsoft.com/office/drawing/2014/main" id="{0BD5DB13-4318-1378-7D07-F34B2253FFA9}"/>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84" name="Friform 983">
              <a:extLst>
                <a:ext uri="{FF2B5EF4-FFF2-40B4-BE49-F238E27FC236}">
                  <a16:creationId xmlns:a16="http://schemas.microsoft.com/office/drawing/2014/main" id="{4F50E20E-9308-A596-FA6F-CE8318665BFF}"/>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985" name="Friform 984">
              <a:extLst>
                <a:ext uri="{FF2B5EF4-FFF2-40B4-BE49-F238E27FC236}">
                  <a16:creationId xmlns:a16="http://schemas.microsoft.com/office/drawing/2014/main" id="{B0F069F0-A06C-77EC-783D-9D3106B91DEE}"/>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86" name="Friform 985">
              <a:extLst>
                <a:ext uri="{FF2B5EF4-FFF2-40B4-BE49-F238E27FC236}">
                  <a16:creationId xmlns:a16="http://schemas.microsoft.com/office/drawing/2014/main" id="{35E0CCAF-BB46-A113-46F8-E42B3CC3D6CA}"/>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87" name="Friform 986">
              <a:extLst>
                <a:ext uri="{FF2B5EF4-FFF2-40B4-BE49-F238E27FC236}">
                  <a16:creationId xmlns:a16="http://schemas.microsoft.com/office/drawing/2014/main" id="{A3611D8E-8B06-AE5F-899C-2E6D38B38396}"/>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988" name="Friform 987">
              <a:extLst>
                <a:ext uri="{FF2B5EF4-FFF2-40B4-BE49-F238E27FC236}">
                  <a16:creationId xmlns:a16="http://schemas.microsoft.com/office/drawing/2014/main" id="{8C88CB0F-F09C-B94D-5009-6AE2D85E4ACF}"/>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89" name="Friform 988">
              <a:extLst>
                <a:ext uri="{FF2B5EF4-FFF2-40B4-BE49-F238E27FC236}">
                  <a16:creationId xmlns:a16="http://schemas.microsoft.com/office/drawing/2014/main" id="{038CE059-B770-6EAE-6123-C2C94A121A03}"/>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90" name="Friform 989">
              <a:extLst>
                <a:ext uri="{FF2B5EF4-FFF2-40B4-BE49-F238E27FC236}">
                  <a16:creationId xmlns:a16="http://schemas.microsoft.com/office/drawing/2014/main" id="{4F3B5D33-B9D5-8FEA-4C21-18F5443BA609}"/>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91" name="Friform 990">
              <a:extLst>
                <a:ext uri="{FF2B5EF4-FFF2-40B4-BE49-F238E27FC236}">
                  <a16:creationId xmlns:a16="http://schemas.microsoft.com/office/drawing/2014/main" id="{452DB827-0866-8DFE-CE35-A19500D591C7}"/>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992" name="Friform 991">
              <a:extLst>
                <a:ext uri="{FF2B5EF4-FFF2-40B4-BE49-F238E27FC236}">
                  <a16:creationId xmlns:a16="http://schemas.microsoft.com/office/drawing/2014/main" id="{A1507A40-377A-8B7F-AD8A-8C8C6F22F76E}"/>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993" name="Friform 992">
              <a:extLst>
                <a:ext uri="{FF2B5EF4-FFF2-40B4-BE49-F238E27FC236}">
                  <a16:creationId xmlns:a16="http://schemas.microsoft.com/office/drawing/2014/main" id="{2BAFA1CC-81BE-D48A-2AB1-0EA5BDFB2D39}"/>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994" name="Friform 993">
              <a:extLst>
                <a:ext uri="{FF2B5EF4-FFF2-40B4-BE49-F238E27FC236}">
                  <a16:creationId xmlns:a16="http://schemas.microsoft.com/office/drawing/2014/main" id="{5ACCC986-8A21-F98D-773F-5F2F29BBD6A6}"/>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995" name="Friform 994">
              <a:extLst>
                <a:ext uri="{FF2B5EF4-FFF2-40B4-BE49-F238E27FC236}">
                  <a16:creationId xmlns:a16="http://schemas.microsoft.com/office/drawing/2014/main" id="{58E79969-4635-9FE5-FFC5-2185B93742FB}"/>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96" name="Friform 995">
              <a:extLst>
                <a:ext uri="{FF2B5EF4-FFF2-40B4-BE49-F238E27FC236}">
                  <a16:creationId xmlns:a16="http://schemas.microsoft.com/office/drawing/2014/main" id="{D01A59AA-5982-B360-592A-2755578A6E7D}"/>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97" name="Friform 996">
              <a:extLst>
                <a:ext uri="{FF2B5EF4-FFF2-40B4-BE49-F238E27FC236}">
                  <a16:creationId xmlns:a16="http://schemas.microsoft.com/office/drawing/2014/main" id="{4D3151AB-B00A-51DE-8E08-D39D9E66E423}"/>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98" name="Friform 997">
              <a:extLst>
                <a:ext uri="{FF2B5EF4-FFF2-40B4-BE49-F238E27FC236}">
                  <a16:creationId xmlns:a16="http://schemas.microsoft.com/office/drawing/2014/main" id="{510E790F-819F-B53A-1C01-4F60AE865E61}"/>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999" name="Friform 998">
              <a:extLst>
                <a:ext uri="{FF2B5EF4-FFF2-40B4-BE49-F238E27FC236}">
                  <a16:creationId xmlns:a16="http://schemas.microsoft.com/office/drawing/2014/main" id="{CA2851E4-19CE-BBC7-E66F-17F12D92802C}"/>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00" name="Friform 999">
              <a:extLst>
                <a:ext uri="{FF2B5EF4-FFF2-40B4-BE49-F238E27FC236}">
                  <a16:creationId xmlns:a16="http://schemas.microsoft.com/office/drawing/2014/main" id="{A3E26BCF-D836-E5B1-550E-2481B11CBF76}"/>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01" name="Friform 1000">
              <a:extLst>
                <a:ext uri="{FF2B5EF4-FFF2-40B4-BE49-F238E27FC236}">
                  <a16:creationId xmlns:a16="http://schemas.microsoft.com/office/drawing/2014/main" id="{2CC1BE5B-7CBF-7999-3ED9-AB6DBC20EFD1}"/>
                </a:ext>
              </a:extLst>
            </p:cNvPr>
            <p:cNvSpPr/>
            <p:nvPr/>
          </p:nvSpPr>
          <p:spPr>
            <a:xfrm>
              <a:off x="6302943" y="3545844"/>
              <a:ext cx="652317" cy="671286"/>
            </a:xfrm>
            <a:custGeom>
              <a:avLst/>
              <a:gdLst>
                <a:gd name="connsiteX0" fmla="*/ 185889 w 652317"/>
                <a:gd name="connsiteY0" fmla="*/ 49886 h 671286"/>
                <a:gd name="connsiteX1" fmla="*/ 94841 w 652317"/>
                <a:gd name="connsiteY1" fmla="*/ 184940 h 671286"/>
                <a:gd name="connsiteX2" fmla="*/ 0 w 652317"/>
                <a:gd name="connsiteY2" fmla="*/ 256451 h 671286"/>
                <a:gd name="connsiteX3" fmla="*/ 199830 w 652317"/>
                <a:gd name="connsiteY3" fmla="*/ 671286 h 671286"/>
                <a:gd name="connsiteX4" fmla="*/ 652318 w 652317"/>
                <a:gd name="connsiteY4" fmla="*/ 102428 h 671286"/>
                <a:gd name="connsiteX5" fmla="*/ 203434 w 652317"/>
                <a:gd name="connsiteY5" fmla="*/ 0 h 671286"/>
                <a:gd name="connsiteX6" fmla="*/ 185889 w 652317"/>
                <a:gd name="connsiteY6" fmla="*/ 49886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185889" y="49886"/>
                  </a:move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ubicBezTo>
                    <a:pt x="198692" y="16882"/>
                    <a:pt x="192812" y="33574"/>
                    <a:pt x="185889" y="49886"/>
                  </a:cubicBezTo>
                  <a:close/>
                </a:path>
              </a:pathLst>
            </a:custGeom>
            <a:solidFill>
              <a:srgbClr val="FFFFFF"/>
            </a:solidFill>
            <a:ln w="9484" cap="flat">
              <a:noFill/>
              <a:prstDash val="solid"/>
              <a:miter/>
            </a:ln>
          </p:spPr>
          <p:txBody>
            <a:bodyPr rtlCol="0" anchor="ctr"/>
            <a:lstStyle/>
            <a:p>
              <a:endParaRPr lang="nb-NO"/>
            </a:p>
          </p:txBody>
        </p:sp>
        <p:sp>
          <p:nvSpPr>
            <p:cNvPr id="1002" name="Friform 1001">
              <a:extLst>
                <a:ext uri="{FF2B5EF4-FFF2-40B4-BE49-F238E27FC236}">
                  <a16:creationId xmlns:a16="http://schemas.microsoft.com/office/drawing/2014/main" id="{84EE1155-2A3F-4015-8BEA-C0A47743FE05}"/>
                </a:ext>
              </a:extLst>
            </p:cNvPr>
            <p:cNvSpPr/>
            <p:nvPr/>
          </p:nvSpPr>
          <p:spPr>
            <a:xfrm>
              <a:off x="6120563" y="2545838"/>
              <a:ext cx="653171" cy="601008"/>
            </a:xfrm>
            <a:custGeom>
              <a:avLst/>
              <a:gdLst>
                <a:gd name="connsiteX0" fmla="*/ 277221 w 653171"/>
                <a:gd name="connsiteY0" fmla="*/ 584127 h 601008"/>
                <a:gd name="connsiteX1" fmla="*/ 293154 w 653171"/>
                <a:gd name="connsiteY1" fmla="*/ 601009 h 601008"/>
                <a:gd name="connsiteX2" fmla="*/ 653171 w 653171"/>
                <a:gd name="connsiteY2" fmla="*/ 313924 h 601008"/>
                <a:gd name="connsiteX3" fmla="*/ 0 w 653171"/>
                <a:gd name="connsiteY3" fmla="*/ 0 h 601008"/>
                <a:gd name="connsiteX4" fmla="*/ 0 w 653171"/>
                <a:gd name="connsiteY4" fmla="*/ 460359 h 601008"/>
                <a:gd name="connsiteX5" fmla="*/ 142167 w 653171"/>
                <a:gd name="connsiteY5" fmla="*/ 493174 h 601008"/>
                <a:gd name="connsiteX6" fmla="*/ 277221 w 653171"/>
                <a:gd name="connsiteY6" fmla="*/ 584222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008">
                  <a:moveTo>
                    <a:pt x="277221" y="584127"/>
                  </a:moveTo>
                  <a:cubicBezTo>
                    <a:pt x="282722" y="589628"/>
                    <a:pt x="288033" y="595223"/>
                    <a:pt x="293154" y="601009"/>
                  </a:cubicBezTo>
                  <a:lnTo>
                    <a:pt x="653171" y="313924"/>
                  </a:lnTo>
                  <a:cubicBezTo>
                    <a:pt x="495451" y="127182"/>
                    <a:pt x="261857" y="6639"/>
                    <a:pt x="0" y="0"/>
                  </a:cubicBezTo>
                  <a:lnTo>
                    <a:pt x="0" y="460359"/>
                  </a:lnTo>
                  <a:cubicBezTo>
                    <a:pt x="49128" y="463015"/>
                    <a:pt x="96928" y="474016"/>
                    <a:pt x="142167" y="493174"/>
                  </a:cubicBezTo>
                  <a:cubicBezTo>
                    <a:pt x="192812" y="514608"/>
                    <a:pt x="238146" y="545242"/>
                    <a:pt x="277221" y="584222"/>
                  </a:cubicBezTo>
                  <a:close/>
                </a:path>
              </a:pathLst>
            </a:custGeom>
            <a:solidFill>
              <a:srgbClr val="FFFFFF"/>
            </a:solidFill>
            <a:ln w="9484" cap="flat">
              <a:noFill/>
              <a:prstDash val="solid"/>
              <a:miter/>
            </a:ln>
          </p:spPr>
          <p:txBody>
            <a:bodyPr rtlCol="0" anchor="ctr"/>
            <a:lstStyle/>
            <a:p>
              <a:endParaRPr lang="nb-NO"/>
            </a:p>
          </p:txBody>
        </p:sp>
        <p:sp>
          <p:nvSpPr>
            <p:cNvPr id="1003" name="Friform 1002">
              <a:extLst>
                <a:ext uri="{FF2B5EF4-FFF2-40B4-BE49-F238E27FC236}">
                  <a16:creationId xmlns:a16="http://schemas.microsoft.com/office/drawing/2014/main" id="{3C59653F-B3CA-8FFC-D93D-C7E5AE08E175}"/>
                </a:ext>
              </a:extLst>
            </p:cNvPr>
            <p:cNvSpPr/>
            <p:nvPr/>
          </p:nvSpPr>
          <p:spPr>
            <a:xfrm>
              <a:off x="5733611" y="3822401"/>
              <a:ext cx="727337" cy="492794"/>
            </a:xfrm>
            <a:custGeom>
              <a:avLst/>
              <a:gdLst>
                <a:gd name="connsiteX0" fmla="*/ 363716 w 727337"/>
                <a:gd name="connsiteY0" fmla="*/ 32815 h 492794"/>
                <a:gd name="connsiteX1" fmla="*/ 199830 w 727337"/>
                <a:gd name="connsiteY1" fmla="*/ 0 h 492794"/>
                <a:gd name="connsiteX2" fmla="*/ 0 w 727337"/>
                <a:gd name="connsiteY2" fmla="*/ 414835 h 492794"/>
                <a:gd name="connsiteX3" fmla="*/ 363716 w 727337"/>
                <a:gd name="connsiteY3" fmla="*/ 492795 h 492794"/>
                <a:gd name="connsiteX4" fmla="*/ 727337 w 727337"/>
                <a:gd name="connsiteY4" fmla="*/ 414835 h 492794"/>
                <a:gd name="connsiteX5" fmla="*/ 527507 w 727337"/>
                <a:gd name="connsiteY5" fmla="*/ 0 h 492794"/>
                <a:gd name="connsiteX6" fmla="*/ 363621 w 727337"/>
                <a:gd name="connsiteY6" fmla="*/ 32815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363716" y="32815"/>
                  </a:moveTo>
                  <a:cubicBezTo>
                    <a:pt x="306906" y="32815"/>
                    <a:pt x="251803" y="21814"/>
                    <a:pt x="199830" y="0"/>
                  </a:cubicBezTo>
                  <a:lnTo>
                    <a:pt x="0" y="414835"/>
                  </a:lnTo>
                  <a:cubicBezTo>
                    <a:pt x="110964" y="464912"/>
                    <a:pt x="234068" y="492795"/>
                    <a:pt x="363716" y="492795"/>
                  </a:cubicBezTo>
                  <a:cubicBezTo>
                    <a:pt x="493364" y="492795"/>
                    <a:pt x="616468" y="464912"/>
                    <a:pt x="727337" y="414835"/>
                  </a:cubicBezTo>
                  <a:lnTo>
                    <a:pt x="527507" y="0"/>
                  </a:lnTo>
                  <a:cubicBezTo>
                    <a:pt x="475534" y="21719"/>
                    <a:pt x="420431" y="32815"/>
                    <a:pt x="363621" y="32815"/>
                  </a:cubicBezTo>
                  <a:close/>
                </a:path>
              </a:pathLst>
            </a:custGeom>
            <a:solidFill>
              <a:srgbClr val="FFFFFF"/>
            </a:solidFill>
            <a:ln w="9484" cap="flat">
              <a:noFill/>
              <a:prstDash val="solid"/>
              <a:miter/>
            </a:ln>
          </p:spPr>
          <p:txBody>
            <a:bodyPr rtlCol="0" anchor="ctr"/>
            <a:lstStyle/>
            <a:p>
              <a:endParaRPr lang="nb-NO"/>
            </a:p>
          </p:txBody>
        </p:sp>
        <p:sp>
          <p:nvSpPr>
            <p:cNvPr id="1004" name="Friform 1003">
              <a:extLst>
                <a:ext uri="{FF2B5EF4-FFF2-40B4-BE49-F238E27FC236}">
                  <a16:creationId xmlns:a16="http://schemas.microsoft.com/office/drawing/2014/main" id="{844622B8-C623-9FC2-ED09-54E4AB7241E5}"/>
                </a:ext>
              </a:extLst>
            </p:cNvPr>
            <p:cNvSpPr/>
            <p:nvPr/>
          </p:nvSpPr>
          <p:spPr>
            <a:xfrm>
              <a:off x="5421110" y="2545838"/>
              <a:ext cx="653171" cy="601008"/>
            </a:xfrm>
            <a:custGeom>
              <a:avLst/>
              <a:gdLst>
                <a:gd name="connsiteX0" fmla="*/ 375856 w 653171"/>
                <a:gd name="connsiteY0" fmla="*/ 584127 h 601008"/>
                <a:gd name="connsiteX1" fmla="*/ 510910 w 653171"/>
                <a:gd name="connsiteY1" fmla="*/ 493079 h 601008"/>
                <a:gd name="connsiteX2" fmla="*/ 653171 w 653171"/>
                <a:gd name="connsiteY2" fmla="*/ 460264 h 601008"/>
                <a:gd name="connsiteX3" fmla="*/ 653171 w 653171"/>
                <a:gd name="connsiteY3" fmla="*/ 0 h 601008"/>
                <a:gd name="connsiteX4" fmla="*/ 0 w 653171"/>
                <a:gd name="connsiteY4" fmla="*/ 313924 h 601008"/>
                <a:gd name="connsiteX5" fmla="*/ 360017 w 653171"/>
                <a:gd name="connsiteY5" fmla="*/ 601009 h 601008"/>
                <a:gd name="connsiteX6" fmla="*/ 375951 w 653171"/>
                <a:gd name="connsiteY6" fmla="*/ 584127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008">
                  <a:moveTo>
                    <a:pt x="375856" y="584127"/>
                  </a:moveTo>
                  <a:cubicBezTo>
                    <a:pt x="414835" y="545147"/>
                    <a:pt x="460264" y="514514"/>
                    <a:pt x="510910" y="493079"/>
                  </a:cubicBezTo>
                  <a:cubicBezTo>
                    <a:pt x="556244" y="473921"/>
                    <a:pt x="603949" y="462920"/>
                    <a:pt x="653171" y="460264"/>
                  </a:cubicBezTo>
                  <a:lnTo>
                    <a:pt x="653171" y="0"/>
                  </a:lnTo>
                  <a:cubicBezTo>
                    <a:pt x="391315" y="6734"/>
                    <a:pt x="157626" y="127277"/>
                    <a:pt x="0" y="313924"/>
                  </a:cubicBezTo>
                  <a:lnTo>
                    <a:pt x="360017" y="601009"/>
                  </a:lnTo>
                  <a:cubicBezTo>
                    <a:pt x="365139" y="595223"/>
                    <a:pt x="370545" y="589628"/>
                    <a:pt x="375951" y="584127"/>
                  </a:cubicBezTo>
                  <a:close/>
                </a:path>
              </a:pathLst>
            </a:custGeom>
            <a:solidFill>
              <a:srgbClr val="FFFFFF"/>
            </a:solidFill>
            <a:ln w="9484" cap="flat">
              <a:noFill/>
              <a:prstDash val="solid"/>
              <a:miter/>
            </a:ln>
          </p:spPr>
          <p:txBody>
            <a:bodyPr rtlCol="0" anchor="ctr"/>
            <a:lstStyle/>
            <a:p>
              <a:endParaRPr lang="nb-NO"/>
            </a:p>
          </p:txBody>
        </p:sp>
        <p:sp>
          <p:nvSpPr>
            <p:cNvPr id="1005" name="Friform 1004">
              <a:extLst>
                <a:ext uri="{FF2B5EF4-FFF2-40B4-BE49-F238E27FC236}">
                  <a16:creationId xmlns:a16="http://schemas.microsoft.com/office/drawing/2014/main" id="{5B9044E7-DDB1-39E7-7E22-779260840377}"/>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006" name="Friform 1005">
              <a:extLst>
                <a:ext uri="{FF2B5EF4-FFF2-40B4-BE49-F238E27FC236}">
                  <a16:creationId xmlns:a16="http://schemas.microsoft.com/office/drawing/2014/main" id="{6BDC0D9C-14FF-64B4-C9A2-178A255DDF23}"/>
                </a:ext>
              </a:extLst>
            </p:cNvPr>
            <p:cNvSpPr/>
            <p:nvPr/>
          </p:nvSpPr>
          <p:spPr>
            <a:xfrm>
              <a:off x="5212459" y="2895992"/>
              <a:ext cx="539456" cy="707136"/>
            </a:xfrm>
            <a:custGeom>
              <a:avLst/>
              <a:gdLst>
                <a:gd name="connsiteX0" fmla="*/ 460075 w 539456"/>
                <a:gd name="connsiteY0" fmla="*/ 534430 h 707136"/>
                <a:gd name="connsiteX1" fmla="*/ 493459 w 539456"/>
                <a:gd name="connsiteY1" fmla="*/ 369027 h 707136"/>
                <a:gd name="connsiteX2" fmla="*/ 539457 w 539456"/>
                <a:gd name="connsiteY2" fmla="*/ 286989 h 707136"/>
                <a:gd name="connsiteX3" fmla="*/ 179534 w 539456"/>
                <a:gd name="connsiteY3" fmla="*/ 0 h 707136"/>
                <a:gd name="connsiteX4" fmla="*/ 0 w 539456"/>
                <a:gd name="connsiteY4" fmla="*/ 534430 h 707136"/>
                <a:gd name="connsiteX5" fmla="*/ 16882 w 539456"/>
                <a:gd name="connsiteY5" fmla="*/ 707136 h 707136"/>
                <a:gd name="connsiteX6" fmla="*/ 465860 w 539456"/>
                <a:gd name="connsiteY6" fmla="*/ 604708 h 707136"/>
                <a:gd name="connsiteX7" fmla="*/ 460075 w 539456"/>
                <a:gd name="connsiteY7" fmla="*/ 53443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460075" y="534430"/>
                  </a:moveTo>
                  <a:cubicBezTo>
                    <a:pt x="460075" y="477051"/>
                    <a:pt x="471361" y="421474"/>
                    <a:pt x="493459" y="369027"/>
                  </a:cubicBezTo>
                  <a:cubicBezTo>
                    <a:pt x="505788" y="339911"/>
                    <a:pt x="521152" y="312407"/>
                    <a:pt x="539457" y="286989"/>
                  </a:cubicBezTo>
                  <a:lnTo>
                    <a:pt x="179534" y="0"/>
                  </a:lnTo>
                  <a:cubicBezTo>
                    <a:pt x="66863" y="148521"/>
                    <a:pt x="0" y="333651"/>
                    <a:pt x="0" y="534430"/>
                  </a:cubicBezTo>
                  <a:cubicBezTo>
                    <a:pt x="0" y="593516"/>
                    <a:pt x="5785" y="651275"/>
                    <a:pt x="16882" y="707136"/>
                  </a:cubicBezTo>
                  <a:lnTo>
                    <a:pt x="465860" y="604708"/>
                  </a:lnTo>
                  <a:cubicBezTo>
                    <a:pt x="462066" y="581661"/>
                    <a:pt x="460075" y="558141"/>
                    <a:pt x="460075" y="534430"/>
                  </a:cubicBezTo>
                  <a:close/>
                </a:path>
              </a:pathLst>
            </a:custGeom>
            <a:solidFill>
              <a:srgbClr val="FFFFFF"/>
            </a:solidFill>
            <a:ln w="9484" cap="flat">
              <a:noFill/>
              <a:prstDash val="solid"/>
              <a:miter/>
            </a:ln>
          </p:spPr>
          <p:txBody>
            <a:bodyPr rtlCol="0" anchor="ctr"/>
            <a:lstStyle/>
            <a:p>
              <a:endParaRPr lang="nb-NO"/>
            </a:p>
          </p:txBody>
        </p:sp>
        <p:sp>
          <p:nvSpPr>
            <p:cNvPr id="1007" name="Friform 1006">
              <a:extLst>
                <a:ext uri="{FF2B5EF4-FFF2-40B4-BE49-F238E27FC236}">
                  <a16:creationId xmlns:a16="http://schemas.microsoft.com/office/drawing/2014/main" id="{7CDBE80E-CFE3-42DE-EFA9-02D15374CFEE}"/>
                </a:ext>
              </a:extLst>
            </p:cNvPr>
            <p:cNvSpPr/>
            <p:nvPr/>
          </p:nvSpPr>
          <p:spPr>
            <a:xfrm>
              <a:off x="4991100" y="2324100"/>
              <a:ext cx="2212550" cy="2212550"/>
            </a:xfrm>
            <a:custGeom>
              <a:avLst/>
              <a:gdLst>
                <a:gd name="connsiteX0" fmla="*/ 1106228 w 2212550"/>
                <a:gd name="connsiteY0" fmla="*/ 0 h 2212550"/>
                <a:gd name="connsiteX1" fmla="*/ 0 w 2212550"/>
                <a:gd name="connsiteY1" fmla="*/ 1106323 h 2212550"/>
                <a:gd name="connsiteX2" fmla="*/ 1106228 w 2212550"/>
                <a:gd name="connsiteY2" fmla="*/ 2212550 h 2212550"/>
                <a:gd name="connsiteX3" fmla="*/ 2212550 w 2212550"/>
                <a:gd name="connsiteY3" fmla="*/ 1106323 h 2212550"/>
                <a:gd name="connsiteX4" fmla="*/ 1106228 w 2212550"/>
                <a:gd name="connsiteY4" fmla="*/ 0 h 2212550"/>
                <a:gd name="connsiteX5" fmla="*/ 1764710 w 2212550"/>
                <a:gd name="connsiteY5" fmla="*/ 1764710 h 2212550"/>
                <a:gd name="connsiteX6" fmla="*/ 1468711 w 2212550"/>
                <a:gd name="connsiteY6" fmla="*/ 1964256 h 2212550"/>
                <a:gd name="connsiteX7" fmla="*/ 1106228 w 2212550"/>
                <a:gd name="connsiteY7" fmla="*/ 2037474 h 2212550"/>
                <a:gd name="connsiteX8" fmla="*/ 743745 w 2212550"/>
                <a:gd name="connsiteY8" fmla="*/ 1964256 h 2212550"/>
                <a:gd name="connsiteX9" fmla="*/ 447745 w 2212550"/>
                <a:gd name="connsiteY9" fmla="*/ 1764710 h 2212550"/>
                <a:gd name="connsiteX10" fmla="*/ 248199 w 2212550"/>
                <a:gd name="connsiteY10" fmla="*/ 1468711 h 2212550"/>
                <a:gd name="connsiteX11" fmla="*/ 175077 w 2212550"/>
                <a:gd name="connsiteY11" fmla="*/ 1106323 h 2212550"/>
                <a:gd name="connsiteX12" fmla="*/ 248199 w 2212550"/>
                <a:gd name="connsiteY12" fmla="*/ 743745 h 2212550"/>
                <a:gd name="connsiteX13" fmla="*/ 447745 w 2212550"/>
                <a:gd name="connsiteY13" fmla="*/ 447840 h 2212550"/>
                <a:gd name="connsiteX14" fmla="*/ 743745 w 2212550"/>
                <a:gd name="connsiteY14" fmla="*/ 248294 h 2212550"/>
                <a:gd name="connsiteX15" fmla="*/ 1106228 w 2212550"/>
                <a:gd name="connsiteY15" fmla="*/ 175077 h 2212550"/>
                <a:gd name="connsiteX16" fmla="*/ 1468711 w 2212550"/>
                <a:gd name="connsiteY16" fmla="*/ 248294 h 2212550"/>
                <a:gd name="connsiteX17" fmla="*/ 1764710 w 2212550"/>
                <a:gd name="connsiteY17" fmla="*/ 447840 h 2212550"/>
                <a:gd name="connsiteX18" fmla="*/ 1964256 w 2212550"/>
                <a:gd name="connsiteY18" fmla="*/ 743745 h 2212550"/>
                <a:gd name="connsiteX19" fmla="*/ 2037474 w 2212550"/>
                <a:gd name="connsiteY19" fmla="*/ 1106323 h 2212550"/>
                <a:gd name="connsiteX20" fmla="*/ 1964256 w 2212550"/>
                <a:gd name="connsiteY20" fmla="*/ 1468711 h 2212550"/>
                <a:gd name="connsiteX21" fmla="*/ 1764710 w 2212550"/>
                <a:gd name="connsiteY21" fmla="*/ 1764710 h 2212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212550" h="2212550">
                  <a:moveTo>
                    <a:pt x="1106228" y="0"/>
                  </a:moveTo>
                  <a:cubicBezTo>
                    <a:pt x="495261" y="0"/>
                    <a:pt x="0" y="495261"/>
                    <a:pt x="0" y="1106323"/>
                  </a:cubicBezTo>
                  <a:cubicBezTo>
                    <a:pt x="0" y="1717385"/>
                    <a:pt x="495261" y="2212550"/>
                    <a:pt x="1106228" y="2212550"/>
                  </a:cubicBezTo>
                  <a:cubicBezTo>
                    <a:pt x="1717195" y="2212550"/>
                    <a:pt x="2212550" y="1717290"/>
                    <a:pt x="2212550" y="1106323"/>
                  </a:cubicBezTo>
                  <a:cubicBezTo>
                    <a:pt x="2212550" y="495356"/>
                    <a:pt x="1717195" y="0"/>
                    <a:pt x="1106228" y="0"/>
                  </a:cubicBezTo>
                  <a:close/>
                  <a:moveTo>
                    <a:pt x="1764710" y="1764710"/>
                  </a:moveTo>
                  <a:cubicBezTo>
                    <a:pt x="1679164" y="1850257"/>
                    <a:pt x="1579580" y="1917405"/>
                    <a:pt x="1468711" y="1964256"/>
                  </a:cubicBezTo>
                  <a:cubicBezTo>
                    <a:pt x="1353858" y="2012815"/>
                    <a:pt x="1231892" y="2037474"/>
                    <a:pt x="1106228" y="2037474"/>
                  </a:cubicBezTo>
                  <a:cubicBezTo>
                    <a:pt x="980563" y="2037474"/>
                    <a:pt x="858597" y="2012815"/>
                    <a:pt x="743745" y="1964256"/>
                  </a:cubicBezTo>
                  <a:cubicBezTo>
                    <a:pt x="632875" y="1917405"/>
                    <a:pt x="533292" y="1850257"/>
                    <a:pt x="447745" y="1764710"/>
                  </a:cubicBezTo>
                  <a:cubicBezTo>
                    <a:pt x="362199" y="1679164"/>
                    <a:pt x="295146" y="1579675"/>
                    <a:pt x="248199" y="1468711"/>
                  </a:cubicBezTo>
                  <a:cubicBezTo>
                    <a:pt x="199641" y="1353953"/>
                    <a:pt x="175077" y="1231987"/>
                    <a:pt x="175077" y="1106323"/>
                  </a:cubicBezTo>
                  <a:cubicBezTo>
                    <a:pt x="175077" y="980658"/>
                    <a:pt x="199641" y="858597"/>
                    <a:pt x="248199" y="743745"/>
                  </a:cubicBezTo>
                  <a:cubicBezTo>
                    <a:pt x="295146" y="632875"/>
                    <a:pt x="362293" y="533292"/>
                    <a:pt x="447745" y="447840"/>
                  </a:cubicBezTo>
                  <a:cubicBezTo>
                    <a:pt x="533292" y="362293"/>
                    <a:pt x="632875" y="295146"/>
                    <a:pt x="743745" y="248294"/>
                  </a:cubicBezTo>
                  <a:cubicBezTo>
                    <a:pt x="858597" y="199641"/>
                    <a:pt x="980563" y="175077"/>
                    <a:pt x="1106228" y="175077"/>
                  </a:cubicBezTo>
                  <a:cubicBezTo>
                    <a:pt x="1231892" y="175077"/>
                    <a:pt x="1353858" y="199641"/>
                    <a:pt x="1468711" y="248294"/>
                  </a:cubicBezTo>
                  <a:cubicBezTo>
                    <a:pt x="1579580" y="295146"/>
                    <a:pt x="1679164" y="362293"/>
                    <a:pt x="1764710" y="447840"/>
                  </a:cubicBezTo>
                  <a:cubicBezTo>
                    <a:pt x="1850257" y="533292"/>
                    <a:pt x="1917405" y="632875"/>
                    <a:pt x="1964256" y="743745"/>
                  </a:cubicBezTo>
                  <a:cubicBezTo>
                    <a:pt x="2012815" y="858597"/>
                    <a:pt x="2037474" y="980563"/>
                    <a:pt x="2037474" y="1106323"/>
                  </a:cubicBezTo>
                  <a:cubicBezTo>
                    <a:pt x="2037474" y="1232082"/>
                    <a:pt x="2012815" y="1353953"/>
                    <a:pt x="1964256" y="1468711"/>
                  </a:cubicBezTo>
                  <a:cubicBezTo>
                    <a:pt x="1917405" y="1579675"/>
                    <a:pt x="1850257" y="1679258"/>
                    <a:pt x="1764710" y="1764710"/>
                  </a:cubicBezTo>
                  <a:close/>
                </a:path>
              </a:pathLst>
            </a:custGeom>
            <a:solidFill>
              <a:srgbClr val="FFFFFF"/>
            </a:solidFill>
            <a:ln w="9484" cap="flat">
              <a:noFill/>
              <a:prstDash val="solid"/>
              <a:miter/>
            </a:ln>
          </p:spPr>
          <p:txBody>
            <a:bodyPr rtlCol="0" anchor="ctr"/>
            <a:lstStyle/>
            <a:p>
              <a:endParaRPr lang="nb-NO"/>
            </a:p>
          </p:txBody>
        </p:sp>
        <p:sp>
          <p:nvSpPr>
            <p:cNvPr id="1008" name="Friform 1007">
              <a:extLst>
                <a:ext uri="{FF2B5EF4-FFF2-40B4-BE49-F238E27FC236}">
                  <a16:creationId xmlns:a16="http://schemas.microsoft.com/office/drawing/2014/main" id="{042DCC8F-E89E-15D3-578F-B6B96BA74C16}"/>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09" name="Friform 1008">
              <a:extLst>
                <a:ext uri="{FF2B5EF4-FFF2-40B4-BE49-F238E27FC236}">
                  <a16:creationId xmlns:a16="http://schemas.microsoft.com/office/drawing/2014/main" id="{2623A9D7-C9C4-9123-20D5-B303D6DB0A99}"/>
                </a:ext>
              </a:extLst>
            </p:cNvPr>
            <p:cNvSpPr/>
            <p:nvPr/>
          </p:nvSpPr>
          <p:spPr>
            <a:xfrm>
              <a:off x="6302943" y="3545844"/>
              <a:ext cx="652317" cy="671286"/>
            </a:xfrm>
            <a:custGeom>
              <a:avLst/>
              <a:gdLst>
                <a:gd name="connsiteX0" fmla="*/ 185889 w 652317"/>
                <a:gd name="connsiteY0" fmla="*/ 49886 h 671286"/>
                <a:gd name="connsiteX1" fmla="*/ 94841 w 652317"/>
                <a:gd name="connsiteY1" fmla="*/ 184940 h 671286"/>
                <a:gd name="connsiteX2" fmla="*/ 0 w 652317"/>
                <a:gd name="connsiteY2" fmla="*/ 256451 h 671286"/>
                <a:gd name="connsiteX3" fmla="*/ 199830 w 652317"/>
                <a:gd name="connsiteY3" fmla="*/ 671286 h 671286"/>
                <a:gd name="connsiteX4" fmla="*/ 652318 w 652317"/>
                <a:gd name="connsiteY4" fmla="*/ 102428 h 671286"/>
                <a:gd name="connsiteX5" fmla="*/ 203434 w 652317"/>
                <a:gd name="connsiteY5" fmla="*/ 0 h 671286"/>
                <a:gd name="connsiteX6" fmla="*/ 185889 w 652317"/>
                <a:gd name="connsiteY6" fmla="*/ 49886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185889" y="49886"/>
                  </a:move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ubicBezTo>
                    <a:pt x="198692" y="16882"/>
                    <a:pt x="192812" y="33574"/>
                    <a:pt x="185889" y="49886"/>
                  </a:cubicBezTo>
                  <a:close/>
                </a:path>
              </a:pathLst>
            </a:custGeom>
            <a:solidFill>
              <a:srgbClr val="FFFFFF"/>
            </a:solidFill>
            <a:ln w="9484" cap="flat">
              <a:noFill/>
              <a:prstDash val="solid"/>
              <a:miter/>
            </a:ln>
          </p:spPr>
          <p:txBody>
            <a:bodyPr rtlCol="0" anchor="ctr"/>
            <a:lstStyle/>
            <a:p>
              <a:endParaRPr lang="nb-NO"/>
            </a:p>
          </p:txBody>
        </p:sp>
        <p:sp>
          <p:nvSpPr>
            <p:cNvPr id="1010" name="Friform 1009">
              <a:extLst>
                <a:ext uri="{FF2B5EF4-FFF2-40B4-BE49-F238E27FC236}">
                  <a16:creationId xmlns:a16="http://schemas.microsoft.com/office/drawing/2014/main" id="{A29B7CC0-252C-19FD-4E6F-F1ECD6B3606B}"/>
                </a:ext>
              </a:extLst>
            </p:cNvPr>
            <p:cNvSpPr/>
            <p:nvPr/>
          </p:nvSpPr>
          <p:spPr>
            <a:xfrm>
              <a:off x="6120563" y="2545838"/>
              <a:ext cx="653171" cy="601008"/>
            </a:xfrm>
            <a:custGeom>
              <a:avLst/>
              <a:gdLst>
                <a:gd name="connsiteX0" fmla="*/ 277221 w 653171"/>
                <a:gd name="connsiteY0" fmla="*/ 584127 h 601008"/>
                <a:gd name="connsiteX1" fmla="*/ 293154 w 653171"/>
                <a:gd name="connsiteY1" fmla="*/ 601009 h 601008"/>
                <a:gd name="connsiteX2" fmla="*/ 653171 w 653171"/>
                <a:gd name="connsiteY2" fmla="*/ 313924 h 601008"/>
                <a:gd name="connsiteX3" fmla="*/ 0 w 653171"/>
                <a:gd name="connsiteY3" fmla="*/ 0 h 601008"/>
                <a:gd name="connsiteX4" fmla="*/ 0 w 653171"/>
                <a:gd name="connsiteY4" fmla="*/ 460359 h 601008"/>
                <a:gd name="connsiteX5" fmla="*/ 142167 w 653171"/>
                <a:gd name="connsiteY5" fmla="*/ 493174 h 601008"/>
                <a:gd name="connsiteX6" fmla="*/ 277221 w 653171"/>
                <a:gd name="connsiteY6" fmla="*/ 584222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008">
                  <a:moveTo>
                    <a:pt x="277221" y="584127"/>
                  </a:moveTo>
                  <a:cubicBezTo>
                    <a:pt x="282722" y="589628"/>
                    <a:pt x="288033" y="595223"/>
                    <a:pt x="293154" y="601009"/>
                  </a:cubicBezTo>
                  <a:lnTo>
                    <a:pt x="653171" y="313924"/>
                  </a:lnTo>
                  <a:cubicBezTo>
                    <a:pt x="495451" y="127182"/>
                    <a:pt x="261857" y="6639"/>
                    <a:pt x="0" y="0"/>
                  </a:cubicBezTo>
                  <a:lnTo>
                    <a:pt x="0" y="460359"/>
                  </a:lnTo>
                  <a:cubicBezTo>
                    <a:pt x="49128" y="463015"/>
                    <a:pt x="96928" y="474016"/>
                    <a:pt x="142167" y="493174"/>
                  </a:cubicBezTo>
                  <a:cubicBezTo>
                    <a:pt x="192812" y="514608"/>
                    <a:pt x="238146" y="545242"/>
                    <a:pt x="277221" y="584222"/>
                  </a:cubicBezTo>
                  <a:close/>
                </a:path>
              </a:pathLst>
            </a:custGeom>
            <a:solidFill>
              <a:srgbClr val="FFFFFF"/>
            </a:solidFill>
            <a:ln w="9484" cap="flat">
              <a:noFill/>
              <a:prstDash val="solid"/>
              <a:miter/>
            </a:ln>
          </p:spPr>
          <p:txBody>
            <a:bodyPr rtlCol="0" anchor="ctr"/>
            <a:lstStyle/>
            <a:p>
              <a:endParaRPr lang="nb-NO"/>
            </a:p>
          </p:txBody>
        </p:sp>
        <p:sp>
          <p:nvSpPr>
            <p:cNvPr id="1011" name="Friform 1010">
              <a:extLst>
                <a:ext uri="{FF2B5EF4-FFF2-40B4-BE49-F238E27FC236}">
                  <a16:creationId xmlns:a16="http://schemas.microsoft.com/office/drawing/2014/main" id="{2693BC5B-7EA2-5CA1-1C75-782AC224C2A3}"/>
                </a:ext>
              </a:extLst>
            </p:cNvPr>
            <p:cNvSpPr/>
            <p:nvPr/>
          </p:nvSpPr>
          <p:spPr>
            <a:xfrm>
              <a:off x="5733611" y="3822401"/>
              <a:ext cx="727337" cy="492794"/>
            </a:xfrm>
            <a:custGeom>
              <a:avLst/>
              <a:gdLst>
                <a:gd name="connsiteX0" fmla="*/ 363716 w 727337"/>
                <a:gd name="connsiteY0" fmla="*/ 32815 h 492794"/>
                <a:gd name="connsiteX1" fmla="*/ 199830 w 727337"/>
                <a:gd name="connsiteY1" fmla="*/ 0 h 492794"/>
                <a:gd name="connsiteX2" fmla="*/ 0 w 727337"/>
                <a:gd name="connsiteY2" fmla="*/ 414835 h 492794"/>
                <a:gd name="connsiteX3" fmla="*/ 363716 w 727337"/>
                <a:gd name="connsiteY3" fmla="*/ 492795 h 492794"/>
                <a:gd name="connsiteX4" fmla="*/ 727337 w 727337"/>
                <a:gd name="connsiteY4" fmla="*/ 414835 h 492794"/>
                <a:gd name="connsiteX5" fmla="*/ 527507 w 727337"/>
                <a:gd name="connsiteY5" fmla="*/ 0 h 492794"/>
                <a:gd name="connsiteX6" fmla="*/ 363621 w 727337"/>
                <a:gd name="connsiteY6" fmla="*/ 32815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363716" y="32815"/>
                  </a:moveTo>
                  <a:cubicBezTo>
                    <a:pt x="306906" y="32815"/>
                    <a:pt x="251803" y="21814"/>
                    <a:pt x="199830" y="0"/>
                  </a:cubicBezTo>
                  <a:lnTo>
                    <a:pt x="0" y="414835"/>
                  </a:lnTo>
                  <a:cubicBezTo>
                    <a:pt x="110964" y="464912"/>
                    <a:pt x="234068" y="492795"/>
                    <a:pt x="363716" y="492795"/>
                  </a:cubicBezTo>
                  <a:cubicBezTo>
                    <a:pt x="493364" y="492795"/>
                    <a:pt x="616468" y="464912"/>
                    <a:pt x="727337" y="414835"/>
                  </a:cubicBezTo>
                  <a:lnTo>
                    <a:pt x="527507" y="0"/>
                  </a:lnTo>
                  <a:cubicBezTo>
                    <a:pt x="475534" y="21719"/>
                    <a:pt x="420431" y="32815"/>
                    <a:pt x="363621" y="32815"/>
                  </a:cubicBezTo>
                  <a:close/>
                </a:path>
              </a:pathLst>
            </a:custGeom>
            <a:solidFill>
              <a:srgbClr val="FFFFFF"/>
            </a:solidFill>
            <a:ln w="9484" cap="flat">
              <a:noFill/>
              <a:prstDash val="solid"/>
              <a:miter/>
            </a:ln>
          </p:spPr>
          <p:txBody>
            <a:bodyPr rtlCol="0" anchor="ctr"/>
            <a:lstStyle/>
            <a:p>
              <a:endParaRPr lang="nb-NO"/>
            </a:p>
          </p:txBody>
        </p:sp>
        <p:sp>
          <p:nvSpPr>
            <p:cNvPr id="1012" name="Friform 1011">
              <a:extLst>
                <a:ext uri="{FF2B5EF4-FFF2-40B4-BE49-F238E27FC236}">
                  <a16:creationId xmlns:a16="http://schemas.microsoft.com/office/drawing/2014/main" id="{0BD760A0-83E0-EB25-CFCB-9655641CD126}"/>
                </a:ext>
              </a:extLst>
            </p:cNvPr>
            <p:cNvSpPr/>
            <p:nvPr/>
          </p:nvSpPr>
          <p:spPr>
            <a:xfrm>
              <a:off x="5421110" y="2545838"/>
              <a:ext cx="653171" cy="601008"/>
            </a:xfrm>
            <a:custGeom>
              <a:avLst/>
              <a:gdLst>
                <a:gd name="connsiteX0" fmla="*/ 375856 w 653171"/>
                <a:gd name="connsiteY0" fmla="*/ 584127 h 601008"/>
                <a:gd name="connsiteX1" fmla="*/ 510910 w 653171"/>
                <a:gd name="connsiteY1" fmla="*/ 493079 h 601008"/>
                <a:gd name="connsiteX2" fmla="*/ 653171 w 653171"/>
                <a:gd name="connsiteY2" fmla="*/ 460264 h 601008"/>
                <a:gd name="connsiteX3" fmla="*/ 653171 w 653171"/>
                <a:gd name="connsiteY3" fmla="*/ 0 h 601008"/>
                <a:gd name="connsiteX4" fmla="*/ 0 w 653171"/>
                <a:gd name="connsiteY4" fmla="*/ 313924 h 601008"/>
                <a:gd name="connsiteX5" fmla="*/ 360017 w 653171"/>
                <a:gd name="connsiteY5" fmla="*/ 601009 h 601008"/>
                <a:gd name="connsiteX6" fmla="*/ 375951 w 653171"/>
                <a:gd name="connsiteY6" fmla="*/ 584127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008">
                  <a:moveTo>
                    <a:pt x="375856" y="584127"/>
                  </a:moveTo>
                  <a:cubicBezTo>
                    <a:pt x="414835" y="545147"/>
                    <a:pt x="460264" y="514514"/>
                    <a:pt x="510910" y="493079"/>
                  </a:cubicBezTo>
                  <a:cubicBezTo>
                    <a:pt x="556244" y="473921"/>
                    <a:pt x="603949" y="462920"/>
                    <a:pt x="653171" y="460264"/>
                  </a:cubicBezTo>
                  <a:lnTo>
                    <a:pt x="653171" y="0"/>
                  </a:lnTo>
                  <a:cubicBezTo>
                    <a:pt x="391315" y="6734"/>
                    <a:pt x="157626" y="127277"/>
                    <a:pt x="0" y="313924"/>
                  </a:cubicBezTo>
                  <a:lnTo>
                    <a:pt x="360017" y="601009"/>
                  </a:lnTo>
                  <a:cubicBezTo>
                    <a:pt x="365139" y="595223"/>
                    <a:pt x="370545" y="589628"/>
                    <a:pt x="375951" y="584127"/>
                  </a:cubicBezTo>
                  <a:close/>
                </a:path>
              </a:pathLst>
            </a:custGeom>
            <a:solidFill>
              <a:srgbClr val="FFFFFF"/>
            </a:solidFill>
            <a:ln w="9484" cap="flat">
              <a:noFill/>
              <a:prstDash val="solid"/>
              <a:miter/>
            </a:ln>
          </p:spPr>
          <p:txBody>
            <a:bodyPr rtlCol="0" anchor="ctr"/>
            <a:lstStyle/>
            <a:p>
              <a:endParaRPr lang="nb-NO"/>
            </a:p>
          </p:txBody>
        </p:sp>
        <p:sp>
          <p:nvSpPr>
            <p:cNvPr id="1013" name="Friform 1012">
              <a:extLst>
                <a:ext uri="{FF2B5EF4-FFF2-40B4-BE49-F238E27FC236}">
                  <a16:creationId xmlns:a16="http://schemas.microsoft.com/office/drawing/2014/main" id="{ED0AB9DB-9A63-AC83-D1C2-C2FDCD7AAFEB}"/>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014" name="Friform 1013">
              <a:extLst>
                <a:ext uri="{FF2B5EF4-FFF2-40B4-BE49-F238E27FC236}">
                  <a16:creationId xmlns:a16="http://schemas.microsoft.com/office/drawing/2014/main" id="{89C5A1A7-A8B8-C93E-E435-74C151CA5B58}"/>
                </a:ext>
              </a:extLst>
            </p:cNvPr>
            <p:cNvSpPr/>
            <p:nvPr/>
          </p:nvSpPr>
          <p:spPr>
            <a:xfrm>
              <a:off x="5212459" y="2895992"/>
              <a:ext cx="539456" cy="707136"/>
            </a:xfrm>
            <a:custGeom>
              <a:avLst/>
              <a:gdLst>
                <a:gd name="connsiteX0" fmla="*/ 460075 w 539456"/>
                <a:gd name="connsiteY0" fmla="*/ 534430 h 707136"/>
                <a:gd name="connsiteX1" fmla="*/ 493459 w 539456"/>
                <a:gd name="connsiteY1" fmla="*/ 369027 h 707136"/>
                <a:gd name="connsiteX2" fmla="*/ 539457 w 539456"/>
                <a:gd name="connsiteY2" fmla="*/ 286989 h 707136"/>
                <a:gd name="connsiteX3" fmla="*/ 179534 w 539456"/>
                <a:gd name="connsiteY3" fmla="*/ 0 h 707136"/>
                <a:gd name="connsiteX4" fmla="*/ 0 w 539456"/>
                <a:gd name="connsiteY4" fmla="*/ 534430 h 707136"/>
                <a:gd name="connsiteX5" fmla="*/ 16882 w 539456"/>
                <a:gd name="connsiteY5" fmla="*/ 707136 h 707136"/>
                <a:gd name="connsiteX6" fmla="*/ 465860 w 539456"/>
                <a:gd name="connsiteY6" fmla="*/ 604708 h 707136"/>
                <a:gd name="connsiteX7" fmla="*/ 460075 w 539456"/>
                <a:gd name="connsiteY7" fmla="*/ 53443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460075" y="534430"/>
                  </a:moveTo>
                  <a:cubicBezTo>
                    <a:pt x="460075" y="477051"/>
                    <a:pt x="471361" y="421474"/>
                    <a:pt x="493459" y="369027"/>
                  </a:cubicBezTo>
                  <a:cubicBezTo>
                    <a:pt x="505788" y="339911"/>
                    <a:pt x="521152" y="312407"/>
                    <a:pt x="539457" y="286989"/>
                  </a:cubicBezTo>
                  <a:lnTo>
                    <a:pt x="179534" y="0"/>
                  </a:lnTo>
                  <a:cubicBezTo>
                    <a:pt x="66863" y="148521"/>
                    <a:pt x="0" y="333651"/>
                    <a:pt x="0" y="534430"/>
                  </a:cubicBezTo>
                  <a:cubicBezTo>
                    <a:pt x="0" y="593516"/>
                    <a:pt x="5785" y="651275"/>
                    <a:pt x="16882" y="707136"/>
                  </a:cubicBezTo>
                  <a:lnTo>
                    <a:pt x="465860" y="604708"/>
                  </a:lnTo>
                  <a:cubicBezTo>
                    <a:pt x="462066" y="581661"/>
                    <a:pt x="460075" y="558141"/>
                    <a:pt x="460075" y="534430"/>
                  </a:cubicBezTo>
                  <a:close/>
                </a:path>
              </a:pathLst>
            </a:custGeom>
            <a:solidFill>
              <a:srgbClr val="FFFFFF"/>
            </a:solidFill>
            <a:ln w="9484" cap="flat">
              <a:noFill/>
              <a:prstDash val="solid"/>
              <a:miter/>
            </a:ln>
          </p:spPr>
          <p:txBody>
            <a:bodyPr rtlCol="0" anchor="ctr"/>
            <a:lstStyle/>
            <a:p>
              <a:endParaRPr lang="nb-NO"/>
            </a:p>
          </p:txBody>
        </p:sp>
        <p:sp>
          <p:nvSpPr>
            <p:cNvPr id="1015" name="Friform 1014">
              <a:extLst>
                <a:ext uri="{FF2B5EF4-FFF2-40B4-BE49-F238E27FC236}">
                  <a16:creationId xmlns:a16="http://schemas.microsoft.com/office/drawing/2014/main" id="{E159AC27-108F-E614-2137-FCDCC5875B55}"/>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016" name="Friform 1015">
              <a:extLst>
                <a:ext uri="{FF2B5EF4-FFF2-40B4-BE49-F238E27FC236}">
                  <a16:creationId xmlns:a16="http://schemas.microsoft.com/office/drawing/2014/main" id="{AEA17CF5-79AE-CACE-632F-7007729FABB9}"/>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017" name="Friform 1016">
              <a:extLst>
                <a:ext uri="{FF2B5EF4-FFF2-40B4-BE49-F238E27FC236}">
                  <a16:creationId xmlns:a16="http://schemas.microsoft.com/office/drawing/2014/main" id="{FC3542A7-4706-A621-CE70-B950AA536BE2}"/>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18" name="Friform 1017">
              <a:extLst>
                <a:ext uri="{FF2B5EF4-FFF2-40B4-BE49-F238E27FC236}">
                  <a16:creationId xmlns:a16="http://schemas.microsoft.com/office/drawing/2014/main" id="{F34E5A45-21E3-8834-58D0-A7ED8B785165}"/>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20" name="Friform 1019">
              <a:extLst>
                <a:ext uri="{FF2B5EF4-FFF2-40B4-BE49-F238E27FC236}">
                  <a16:creationId xmlns:a16="http://schemas.microsoft.com/office/drawing/2014/main" id="{7E85C00C-9321-F856-F331-10F0A0B402D7}"/>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21" name="Friform 1020">
              <a:extLst>
                <a:ext uri="{FF2B5EF4-FFF2-40B4-BE49-F238E27FC236}">
                  <a16:creationId xmlns:a16="http://schemas.microsoft.com/office/drawing/2014/main" id="{6B6CE692-09FB-DB8E-A0E5-0964EDF75352}"/>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22" name="Friform 1021">
              <a:extLst>
                <a:ext uri="{FF2B5EF4-FFF2-40B4-BE49-F238E27FC236}">
                  <a16:creationId xmlns:a16="http://schemas.microsoft.com/office/drawing/2014/main" id="{1F4B8EB6-86F4-0CBA-C02C-F44B22E91920}"/>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23" name="Friform 1022">
              <a:extLst>
                <a:ext uri="{FF2B5EF4-FFF2-40B4-BE49-F238E27FC236}">
                  <a16:creationId xmlns:a16="http://schemas.microsoft.com/office/drawing/2014/main" id="{D2A135B2-C02D-7BC8-A148-4267337465A2}"/>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25" name="Friform 1024">
              <a:extLst>
                <a:ext uri="{FF2B5EF4-FFF2-40B4-BE49-F238E27FC236}">
                  <a16:creationId xmlns:a16="http://schemas.microsoft.com/office/drawing/2014/main" id="{977CEB3C-BC10-AB00-7573-E11AC85EE589}"/>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26" name="Friform 1025">
              <a:extLst>
                <a:ext uri="{FF2B5EF4-FFF2-40B4-BE49-F238E27FC236}">
                  <a16:creationId xmlns:a16="http://schemas.microsoft.com/office/drawing/2014/main" id="{A8BE0699-7BBA-05E7-C31F-31B6D63F5D4D}"/>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27" name="Friform 1026">
              <a:extLst>
                <a:ext uri="{FF2B5EF4-FFF2-40B4-BE49-F238E27FC236}">
                  <a16:creationId xmlns:a16="http://schemas.microsoft.com/office/drawing/2014/main" id="{403136E0-8257-880C-376A-C5ED2085703A}"/>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028" name="Friform 1027">
              <a:extLst>
                <a:ext uri="{FF2B5EF4-FFF2-40B4-BE49-F238E27FC236}">
                  <a16:creationId xmlns:a16="http://schemas.microsoft.com/office/drawing/2014/main" id="{E830E614-EC94-FB80-E42C-877BAD74FC83}"/>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029" name="Friform 1028">
              <a:extLst>
                <a:ext uri="{FF2B5EF4-FFF2-40B4-BE49-F238E27FC236}">
                  <a16:creationId xmlns:a16="http://schemas.microsoft.com/office/drawing/2014/main" id="{7FDC12DF-CFE0-79FE-E1B8-DBDFDD82B400}"/>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030" name="Friform 1029">
              <a:extLst>
                <a:ext uri="{FF2B5EF4-FFF2-40B4-BE49-F238E27FC236}">
                  <a16:creationId xmlns:a16="http://schemas.microsoft.com/office/drawing/2014/main" id="{2FBD1378-3370-AA03-B366-10819A01CC6E}"/>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031" name="Friform 1030">
              <a:extLst>
                <a:ext uri="{FF2B5EF4-FFF2-40B4-BE49-F238E27FC236}">
                  <a16:creationId xmlns:a16="http://schemas.microsoft.com/office/drawing/2014/main" id="{F5A86177-A4A1-05AA-4CFC-795B4DDAA9B1}"/>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32" name="Friform 1031">
              <a:extLst>
                <a:ext uri="{FF2B5EF4-FFF2-40B4-BE49-F238E27FC236}">
                  <a16:creationId xmlns:a16="http://schemas.microsoft.com/office/drawing/2014/main" id="{34037088-A94C-35B6-5C7A-325DEF16D89E}"/>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34" name="Friform 1033">
              <a:extLst>
                <a:ext uri="{FF2B5EF4-FFF2-40B4-BE49-F238E27FC236}">
                  <a16:creationId xmlns:a16="http://schemas.microsoft.com/office/drawing/2014/main" id="{CEEF70D0-77CD-0704-4DDB-383416F2E73D}"/>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35" name="Friform 1034">
              <a:extLst>
                <a:ext uri="{FF2B5EF4-FFF2-40B4-BE49-F238E27FC236}">
                  <a16:creationId xmlns:a16="http://schemas.microsoft.com/office/drawing/2014/main" id="{7C55F086-D06F-C4A4-57CA-AB8D58E35697}"/>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36" name="Friform 1035">
              <a:extLst>
                <a:ext uri="{FF2B5EF4-FFF2-40B4-BE49-F238E27FC236}">
                  <a16:creationId xmlns:a16="http://schemas.microsoft.com/office/drawing/2014/main" id="{B05A46BA-5C5F-DB22-BACC-A89833F43030}"/>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37" name="Friform 1036">
              <a:extLst>
                <a:ext uri="{FF2B5EF4-FFF2-40B4-BE49-F238E27FC236}">
                  <a16:creationId xmlns:a16="http://schemas.microsoft.com/office/drawing/2014/main" id="{94E43A2E-EA29-27D1-BCC5-7F3541DD9BAB}"/>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39" name="Friform 1038">
              <a:extLst>
                <a:ext uri="{FF2B5EF4-FFF2-40B4-BE49-F238E27FC236}">
                  <a16:creationId xmlns:a16="http://schemas.microsoft.com/office/drawing/2014/main" id="{55E98359-D9A9-1DBE-E3CD-0146848AA62D}"/>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40" name="Friform 1039">
              <a:extLst>
                <a:ext uri="{FF2B5EF4-FFF2-40B4-BE49-F238E27FC236}">
                  <a16:creationId xmlns:a16="http://schemas.microsoft.com/office/drawing/2014/main" id="{804E1C7D-70F4-8B3D-7AA8-3F4BD667CD9C}"/>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41" name="Friform 1040">
              <a:extLst>
                <a:ext uri="{FF2B5EF4-FFF2-40B4-BE49-F238E27FC236}">
                  <a16:creationId xmlns:a16="http://schemas.microsoft.com/office/drawing/2014/main" id="{1FDA16CF-F5D7-1105-FC64-56A51E701127}"/>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042" name="Friform 1041">
              <a:extLst>
                <a:ext uri="{FF2B5EF4-FFF2-40B4-BE49-F238E27FC236}">
                  <a16:creationId xmlns:a16="http://schemas.microsoft.com/office/drawing/2014/main" id="{AE59333E-26F7-E233-D0B7-A3EA1DA7A395}"/>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043" name="Friform 1042">
              <a:extLst>
                <a:ext uri="{FF2B5EF4-FFF2-40B4-BE49-F238E27FC236}">
                  <a16:creationId xmlns:a16="http://schemas.microsoft.com/office/drawing/2014/main" id="{8FDDD0DC-85C1-DA52-086D-FD3A82FE2901}"/>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044" name="Friform 1043">
              <a:extLst>
                <a:ext uri="{FF2B5EF4-FFF2-40B4-BE49-F238E27FC236}">
                  <a16:creationId xmlns:a16="http://schemas.microsoft.com/office/drawing/2014/main" id="{694508D2-5D6F-B4E3-93C2-40C196DC5B7B}"/>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045" name="Friform 1044">
              <a:extLst>
                <a:ext uri="{FF2B5EF4-FFF2-40B4-BE49-F238E27FC236}">
                  <a16:creationId xmlns:a16="http://schemas.microsoft.com/office/drawing/2014/main" id="{FCB09709-C46F-7E3C-3BD1-106E40C46051}"/>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46" name="Friform 1045">
              <a:extLst>
                <a:ext uri="{FF2B5EF4-FFF2-40B4-BE49-F238E27FC236}">
                  <a16:creationId xmlns:a16="http://schemas.microsoft.com/office/drawing/2014/main" id="{B860DED9-59AF-601A-6418-24B916F4077E}"/>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48" name="Friform 1047">
              <a:extLst>
                <a:ext uri="{FF2B5EF4-FFF2-40B4-BE49-F238E27FC236}">
                  <a16:creationId xmlns:a16="http://schemas.microsoft.com/office/drawing/2014/main" id="{A373F1D0-C8F0-747B-9537-577BE2DB71FA}"/>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49" name="Friform 1048">
              <a:extLst>
                <a:ext uri="{FF2B5EF4-FFF2-40B4-BE49-F238E27FC236}">
                  <a16:creationId xmlns:a16="http://schemas.microsoft.com/office/drawing/2014/main" id="{95A31B18-EDE0-0AD6-3A09-9F14523A06C6}"/>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50" name="Friform 1049">
              <a:extLst>
                <a:ext uri="{FF2B5EF4-FFF2-40B4-BE49-F238E27FC236}">
                  <a16:creationId xmlns:a16="http://schemas.microsoft.com/office/drawing/2014/main" id="{E53E9AB4-C9F2-D494-11D3-6F1906B62286}"/>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51" name="Friform 1050">
              <a:extLst>
                <a:ext uri="{FF2B5EF4-FFF2-40B4-BE49-F238E27FC236}">
                  <a16:creationId xmlns:a16="http://schemas.microsoft.com/office/drawing/2014/main" id="{ECE54E3B-C7F9-C7A4-21EA-894F6FC7E110}"/>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53" name="Friform 1052">
              <a:extLst>
                <a:ext uri="{FF2B5EF4-FFF2-40B4-BE49-F238E27FC236}">
                  <a16:creationId xmlns:a16="http://schemas.microsoft.com/office/drawing/2014/main" id="{B03A2F91-6D4B-4571-177F-47115494A725}"/>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54" name="Friform 1053">
              <a:extLst>
                <a:ext uri="{FF2B5EF4-FFF2-40B4-BE49-F238E27FC236}">
                  <a16:creationId xmlns:a16="http://schemas.microsoft.com/office/drawing/2014/main" id="{DFD985D5-D7F7-B572-08B6-6F6D09F780AE}"/>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55" name="Friform 1054">
              <a:extLst>
                <a:ext uri="{FF2B5EF4-FFF2-40B4-BE49-F238E27FC236}">
                  <a16:creationId xmlns:a16="http://schemas.microsoft.com/office/drawing/2014/main" id="{EC28F2E8-ADB2-FC6C-6F3B-E9CB560E81EF}"/>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56" name="Friform 1055">
              <a:extLst>
                <a:ext uri="{FF2B5EF4-FFF2-40B4-BE49-F238E27FC236}">
                  <a16:creationId xmlns:a16="http://schemas.microsoft.com/office/drawing/2014/main" id="{716F3926-CD2E-C9DB-89F0-AB76B8A811D8}"/>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58" name="Friform 1057">
              <a:extLst>
                <a:ext uri="{FF2B5EF4-FFF2-40B4-BE49-F238E27FC236}">
                  <a16:creationId xmlns:a16="http://schemas.microsoft.com/office/drawing/2014/main" id="{858C1D2B-6CF2-191C-FF05-16730D5FD16B}"/>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59" name="Friform 1058">
              <a:extLst>
                <a:ext uri="{FF2B5EF4-FFF2-40B4-BE49-F238E27FC236}">
                  <a16:creationId xmlns:a16="http://schemas.microsoft.com/office/drawing/2014/main" id="{4E71190A-790F-A947-9FBE-EF15D126EE3B}"/>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60" name="Friform 1059">
              <a:extLst>
                <a:ext uri="{FF2B5EF4-FFF2-40B4-BE49-F238E27FC236}">
                  <a16:creationId xmlns:a16="http://schemas.microsoft.com/office/drawing/2014/main" id="{41593CD7-5584-C6F8-AA7B-6927DF90DA65}"/>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61" name="Friform 1060">
              <a:extLst>
                <a:ext uri="{FF2B5EF4-FFF2-40B4-BE49-F238E27FC236}">
                  <a16:creationId xmlns:a16="http://schemas.microsoft.com/office/drawing/2014/main" id="{C520891D-37F5-7F3E-87E7-144D056B9D0A}"/>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63" name="Friform 1062">
              <a:extLst>
                <a:ext uri="{FF2B5EF4-FFF2-40B4-BE49-F238E27FC236}">
                  <a16:creationId xmlns:a16="http://schemas.microsoft.com/office/drawing/2014/main" id="{26D4EF67-56A1-1537-DDC9-DB8A5E23A553}"/>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64" name="Friform 1063">
              <a:extLst>
                <a:ext uri="{FF2B5EF4-FFF2-40B4-BE49-F238E27FC236}">
                  <a16:creationId xmlns:a16="http://schemas.microsoft.com/office/drawing/2014/main" id="{3853F72C-1526-F449-91A8-2AFB9D5FDA87}"/>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65" name="Friform 1064">
              <a:extLst>
                <a:ext uri="{FF2B5EF4-FFF2-40B4-BE49-F238E27FC236}">
                  <a16:creationId xmlns:a16="http://schemas.microsoft.com/office/drawing/2014/main" id="{9D898B8D-299A-74A3-1035-A401C60BE262}"/>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66" name="Friform 1065">
              <a:extLst>
                <a:ext uri="{FF2B5EF4-FFF2-40B4-BE49-F238E27FC236}">
                  <a16:creationId xmlns:a16="http://schemas.microsoft.com/office/drawing/2014/main" id="{D939C8B2-EF23-7251-F362-F46D84533784}"/>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68" name="Friform 1067">
              <a:extLst>
                <a:ext uri="{FF2B5EF4-FFF2-40B4-BE49-F238E27FC236}">
                  <a16:creationId xmlns:a16="http://schemas.microsoft.com/office/drawing/2014/main" id="{BE3E8A89-5A75-FBDC-C2BE-BDF6AFB6FBBB}"/>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69" name="Friform 1068">
              <a:extLst>
                <a:ext uri="{FF2B5EF4-FFF2-40B4-BE49-F238E27FC236}">
                  <a16:creationId xmlns:a16="http://schemas.microsoft.com/office/drawing/2014/main" id="{668EA639-177F-BED8-EF37-8DE235789497}"/>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70" name="Friform 1069">
              <a:extLst>
                <a:ext uri="{FF2B5EF4-FFF2-40B4-BE49-F238E27FC236}">
                  <a16:creationId xmlns:a16="http://schemas.microsoft.com/office/drawing/2014/main" id="{C06C79F7-95DF-2801-3371-CC21EFB66CA0}"/>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71" name="Friform 1070">
              <a:extLst>
                <a:ext uri="{FF2B5EF4-FFF2-40B4-BE49-F238E27FC236}">
                  <a16:creationId xmlns:a16="http://schemas.microsoft.com/office/drawing/2014/main" id="{3B039381-107D-ED8E-5352-4D2D8C1E99B1}"/>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73" name="Friform 1072">
              <a:extLst>
                <a:ext uri="{FF2B5EF4-FFF2-40B4-BE49-F238E27FC236}">
                  <a16:creationId xmlns:a16="http://schemas.microsoft.com/office/drawing/2014/main" id="{AC1FE224-AADC-2E83-DBCD-E28D98EFD1BD}"/>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74" name="Friform 1073">
              <a:extLst>
                <a:ext uri="{FF2B5EF4-FFF2-40B4-BE49-F238E27FC236}">
                  <a16:creationId xmlns:a16="http://schemas.microsoft.com/office/drawing/2014/main" id="{7CFCBEF7-11BC-394C-06D3-70B347C39A9B}"/>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75" name="Friform 1074">
              <a:extLst>
                <a:ext uri="{FF2B5EF4-FFF2-40B4-BE49-F238E27FC236}">
                  <a16:creationId xmlns:a16="http://schemas.microsoft.com/office/drawing/2014/main" id="{C91FFE11-FA6E-2514-E41A-8DF73D05197B}"/>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76" name="Friform 1075">
              <a:extLst>
                <a:ext uri="{FF2B5EF4-FFF2-40B4-BE49-F238E27FC236}">
                  <a16:creationId xmlns:a16="http://schemas.microsoft.com/office/drawing/2014/main" id="{3EF2BD5E-ADE3-2812-49A3-F9ADF602602C}"/>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78" name="Friform 1077">
              <a:extLst>
                <a:ext uri="{FF2B5EF4-FFF2-40B4-BE49-F238E27FC236}">
                  <a16:creationId xmlns:a16="http://schemas.microsoft.com/office/drawing/2014/main" id="{69364C65-9B55-3FB9-5D77-9455256FC162}"/>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79" name="Friform 1078">
              <a:extLst>
                <a:ext uri="{FF2B5EF4-FFF2-40B4-BE49-F238E27FC236}">
                  <a16:creationId xmlns:a16="http://schemas.microsoft.com/office/drawing/2014/main" id="{3C13EAA1-0CCD-DE1E-F370-25C225E479B7}"/>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80" name="Friform 1079">
              <a:extLst>
                <a:ext uri="{FF2B5EF4-FFF2-40B4-BE49-F238E27FC236}">
                  <a16:creationId xmlns:a16="http://schemas.microsoft.com/office/drawing/2014/main" id="{9E8B7A03-A274-643B-6CCF-C7F938210878}"/>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81" name="Friform 1080">
              <a:extLst>
                <a:ext uri="{FF2B5EF4-FFF2-40B4-BE49-F238E27FC236}">
                  <a16:creationId xmlns:a16="http://schemas.microsoft.com/office/drawing/2014/main" id="{18568E5A-BBB3-59C9-00BE-AC55855CB419}"/>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83" name="Friform 1082">
              <a:extLst>
                <a:ext uri="{FF2B5EF4-FFF2-40B4-BE49-F238E27FC236}">
                  <a16:creationId xmlns:a16="http://schemas.microsoft.com/office/drawing/2014/main" id="{9930A7AF-08DA-689D-1749-CEE89FE2B7D9}"/>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84" name="Friform 1083">
              <a:extLst>
                <a:ext uri="{FF2B5EF4-FFF2-40B4-BE49-F238E27FC236}">
                  <a16:creationId xmlns:a16="http://schemas.microsoft.com/office/drawing/2014/main" id="{6AF6149A-5867-9D36-3052-4D2C93C483EF}"/>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85" name="Friform 1084">
              <a:extLst>
                <a:ext uri="{FF2B5EF4-FFF2-40B4-BE49-F238E27FC236}">
                  <a16:creationId xmlns:a16="http://schemas.microsoft.com/office/drawing/2014/main" id="{E30A1508-E3E9-87D1-6CB0-0A2454AD2B86}"/>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86" name="Friform 1085">
              <a:extLst>
                <a:ext uri="{FF2B5EF4-FFF2-40B4-BE49-F238E27FC236}">
                  <a16:creationId xmlns:a16="http://schemas.microsoft.com/office/drawing/2014/main" id="{1926FDCC-3653-73F8-52DC-D60BD5860AF1}"/>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88" name="Friform 1087">
              <a:extLst>
                <a:ext uri="{FF2B5EF4-FFF2-40B4-BE49-F238E27FC236}">
                  <a16:creationId xmlns:a16="http://schemas.microsoft.com/office/drawing/2014/main" id="{A08EC8EA-D802-2D43-998F-6A619E29EBAB}"/>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89" name="Friform 1088">
              <a:extLst>
                <a:ext uri="{FF2B5EF4-FFF2-40B4-BE49-F238E27FC236}">
                  <a16:creationId xmlns:a16="http://schemas.microsoft.com/office/drawing/2014/main" id="{B07318AA-6DFD-66A0-8FF6-28D1022683D8}"/>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90" name="Friform 1089">
              <a:extLst>
                <a:ext uri="{FF2B5EF4-FFF2-40B4-BE49-F238E27FC236}">
                  <a16:creationId xmlns:a16="http://schemas.microsoft.com/office/drawing/2014/main" id="{FA2D90AE-ABBD-D2BA-6408-FAE94E67BD07}"/>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91" name="Friform 1090">
              <a:extLst>
                <a:ext uri="{FF2B5EF4-FFF2-40B4-BE49-F238E27FC236}">
                  <a16:creationId xmlns:a16="http://schemas.microsoft.com/office/drawing/2014/main" id="{7F62D39D-8C93-7622-802E-F1E7EE1BAA6E}"/>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92" name="Friform 1091">
              <a:extLst>
                <a:ext uri="{FF2B5EF4-FFF2-40B4-BE49-F238E27FC236}">
                  <a16:creationId xmlns:a16="http://schemas.microsoft.com/office/drawing/2014/main" id="{13B3E29D-B7C2-A7A3-26A4-FF695C956E21}"/>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93" name="Friform 1092">
              <a:extLst>
                <a:ext uri="{FF2B5EF4-FFF2-40B4-BE49-F238E27FC236}">
                  <a16:creationId xmlns:a16="http://schemas.microsoft.com/office/drawing/2014/main" id="{58B96C22-DB3C-0421-AE9F-61A75073EF01}"/>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95" name="Friform 1094">
              <a:extLst>
                <a:ext uri="{FF2B5EF4-FFF2-40B4-BE49-F238E27FC236}">
                  <a16:creationId xmlns:a16="http://schemas.microsoft.com/office/drawing/2014/main" id="{28800982-4C45-DCDC-AFAA-068175EFAAB0}"/>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96" name="Friform 1095">
              <a:extLst>
                <a:ext uri="{FF2B5EF4-FFF2-40B4-BE49-F238E27FC236}">
                  <a16:creationId xmlns:a16="http://schemas.microsoft.com/office/drawing/2014/main" id="{186F9D20-78BE-642E-8B40-FF4461483AAA}"/>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97" name="Friform 1096">
              <a:extLst>
                <a:ext uri="{FF2B5EF4-FFF2-40B4-BE49-F238E27FC236}">
                  <a16:creationId xmlns:a16="http://schemas.microsoft.com/office/drawing/2014/main" id="{0E0652B6-9D27-EA3E-A97F-6473265CE8B9}"/>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99" name="Friform 1098">
              <a:extLst>
                <a:ext uri="{FF2B5EF4-FFF2-40B4-BE49-F238E27FC236}">
                  <a16:creationId xmlns:a16="http://schemas.microsoft.com/office/drawing/2014/main" id="{2D47A533-79D5-4A4B-2537-F8343CC055A2}"/>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00" name="Friform 1099">
              <a:extLst>
                <a:ext uri="{FF2B5EF4-FFF2-40B4-BE49-F238E27FC236}">
                  <a16:creationId xmlns:a16="http://schemas.microsoft.com/office/drawing/2014/main" id="{07293588-8DFB-F8AC-2B3E-3A2976C63790}"/>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02" name="Friform 1101">
              <a:extLst>
                <a:ext uri="{FF2B5EF4-FFF2-40B4-BE49-F238E27FC236}">
                  <a16:creationId xmlns:a16="http://schemas.microsoft.com/office/drawing/2014/main" id="{6EE491C7-E224-32DF-B5CA-3CE7B2AA99EF}"/>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03" name="Friform 1102">
              <a:extLst>
                <a:ext uri="{FF2B5EF4-FFF2-40B4-BE49-F238E27FC236}">
                  <a16:creationId xmlns:a16="http://schemas.microsoft.com/office/drawing/2014/main" id="{019C50C4-E520-01A6-6FA4-E31D8CB09A1A}"/>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04" name="Friform 1103">
              <a:extLst>
                <a:ext uri="{FF2B5EF4-FFF2-40B4-BE49-F238E27FC236}">
                  <a16:creationId xmlns:a16="http://schemas.microsoft.com/office/drawing/2014/main" id="{7D79C8AF-1243-881C-D171-47137A0B2359}"/>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06" name="Friform 1105">
              <a:extLst>
                <a:ext uri="{FF2B5EF4-FFF2-40B4-BE49-F238E27FC236}">
                  <a16:creationId xmlns:a16="http://schemas.microsoft.com/office/drawing/2014/main" id="{9AA96A60-F4AA-2533-B851-4E02036D64D9}"/>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07" name="Friform 1106">
              <a:extLst>
                <a:ext uri="{FF2B5EF4-FFF2-40B4-BE49-F238E27FC236}">
                  <a16:creationId xmlns:a16="http://schemas.microsoft.com/office/drawing/2014/main" id="{E7E102EF-6A8D-CF3F-B169-0BFBC15C330F}"/>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08" name="Friform 1107">
              <a:extLst>
                <a:ext uri="{FF2B5EF4-FFF2-40B4-BE49-F238E27FC236}">
                  <a16:creationId xmlns:a16="http://schemas.microsoft.com/office/drawing/2014/main" id="{2B7762DD-6603-742B-045B-E8C8912B1F83}"/>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09" name="Friform 1108">
              <a:extLst>
                <a:ext uri="{FF2B5EF4-FFF2-40B4-BE49-F238E27FC236}">
                  <a16:creationId xmlns:a16="http://schemas.microsoft.com/office/drawing/2014/main" id="{379EB8A8-9AC6-5A9D-369A-178D1CB1DDDB}"/>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10" name="Friform 1109">
              <a:extLst>
                <a:ext uri="{FF2B5EF4-FFF2-40B4-BE49-F238E27FC236}">
                  <a16:creationId xmlns:a16="http://schemas.microsoft.com/office/drawing/2014/main" id="{79087FCB-922A-8C96-5DF8-8483A437098C}"/>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11" name="Friform 1110">
              <a:extLst>
                <a:ext uri="{FF2B5EF4-FFF2-40B4-BE49-F238E27FC236}">
                  <a16:creationId xmlns:a16="http://schemas.microsoft.com/office/drawing/2014/main" id="{155CCC1F-F554-3ED1-2C9F-F91BAC032EFF}"/>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13" name="Friform 1112">
              <a:extLst>
                <a:ext uri="{FF2B5EF4-FFF2-40B4-BE49-F238E27FC236}">
                  <a16:creationId xmlns:a16="http://schemas.microsoft.com/office/drawing/2014/main" id="{8027430B-C1BC-2104-B20C-A0472BEC740A}"/>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15" name="Friform 1114">
              <a:extLst>
                <a:ext uri="{FF2B5EF4-FFF2-40B4-BE49-F238E27FC236}">
                  <a16:creationId xmlns:a16="http://schemas.microsoft.com/office/drawing/2014/main" id="{76563B1F-E98C-5359-470E-42F75FAD3525}"/>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16" name="Friform 1115">
              <a:extLst>
                <a:ext uri="{FF2B5EF4-FFF2-40B4-BE49-F238E27FC236}">
                  <a16:creationId xmlns:a16="http://schemas.microsoft.com/office/drawing/2014/main" id="{096141BC-93CC-1F31-6863-218EC148F165}"/>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17" name="Friform 1116">
              <a:extLst>
                <a:ext uri="{FF2B5EF4-FFF2-40B4-BE49-F238E27FC236}">
                  <a16:creationId xmlns:a16="http://schemas.microsoft.com/office/drawing/2014/main" id="{70453B2C-D354-76A9-74F9-BCEA1DB95E77}"/>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18" name="Friform 1117">
              <a:extLst>
                <a:ext uri="{FF2B5EF4-FFF2-40B4-BE49-F238E27FC236}">
                  <a16:creationId xmlns:a16="http://schemas.microsoft.com/office/drawing/2014/main" id="{9849EF8B-D190-6B96-B7F8-15878D20345B}"/>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19" name="Friform 1118">
              <a:extLst>
                <a:ext uri="{FF2B5EF4-FFF2-40B4-BE49-F238E27FC236}">
                  <a16:creationId xmlns:a16="http://schemas.microsoft.com/office/drawing/2014/main" id="{2179C45F-5455-32F1-0B91-9A4EA0568E10}"/>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20" name="Friform 1119">
              <a:extLst>
                <a:ext uri="{FF2B5EF4-FFF2-40B4-BE49-F238E27FC236}">
                  <a16:creationId xmlns:a16="http://schemas.microsoft.com/office/drawing/2014/main" id="{26908BE8-49BD-79A2-622B-BEDC611F7825}"/>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21" name="Friform 1120">
              <a:extLst>
                <a:ext uri="{FF2B5EF4-FFF2-40B4-BE49-F238E27FC236}">
                  <a16:creationId xmlns:a16="http://schemas.microsoft.com/office/drawing/2014/main" id="{AC4782CC-A931-7C86-DC7B-6B251E482722}"/>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22" name="Friform 1121">
              <a:extLst>
                <a:ext uri="{FF2B5EF4-FFF2-40B4-BE49-F238E27FC236}">
                  <a16:creationId xmlns:a16="http://schemas.microsoft.com/office/drawing/2014/main" id="{C320E6ED-0206-E043-7D5D-BBC455440E3D}"/>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23" name="Friform 1122">
              <a:extLst>
                <a:ext uri="{FF2B5EF4-FFF2-40B4-BE49-F238E27FC236}">
                  <a16:creationId xmlns:a16="http://schemas.microsoft.com/office/drawing/2014/main" id="{DEBF733C-5434-3E49-75B1-819CF09FCCED}"/>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24" name="Friform 1123">
              <a:extLst>
                <a:ext uri="{FF2B5EF4-FFF2-40B4-BE49-F238E27FC236}">
                  <a16:creationId xmlns:a16="http://schemas.microsoft.com/office/drawing/2014/main" id="{40C65DE2-EDF4-D9C4-7474-C0BB9575D350}"/>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25" name="Friform 1124">
              <a:extLst>
                <a:ext uri="{FF2B5EF4-FFF2-40B4-BE49-F238E27FC236}">
                  <a16:creationId xmlns:a16="http://schemas.microsoft.com/office/drawing/2014/main" id="{22BF1965-FAF6-DC21-EBD0-2C6CCAEE577F}"/>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26" name="Friform 1125">
              <a:extLst>
                <a:ext uri="{FF2B5EF4-FFF2-40B4-BE49-F238E27FC236}">
                  <a16:creationId xmlns:a16="http://schemas.microsoft.com/office/drawing/2014/main" id="{5E6C1D49-78A6-18A7-7077-DB1D761AA6B3}"/>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27" name="Friform 1126">
              <a:extLst>
                <a:ext uri="{FF2B5EF4-FFF2-40B4-BE49-F238E27FC236}">
                  <a16:creationId xmlns:a16="http://schemas.microsoft.com/office/drawing/2014/main" id="{DFCB846B-E708-FE81-1506-E803C6361519}"/>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28" name="Friform 1127">
              <a:extLst>
                <a:ext uri="{FF2B5EF4-FFF2-40B4-BE49-F238E27FC236}">
                  <a16:creationId xmlns:a16="http://schemas.microsoft.com/office/drawing/2014/main" id="{8A9CD72F-5B1D-0D35-D0CA-561C6EF7423F}"/>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29" name="Friform 1128">
              <a:extLst>
                <a:ext uri="{FF2B5EF4-FFF2-40B4-BE49-F238E27FC236}">
                  <a16:creationId xmlns:a16="http://schemas.microsoft.com/office/drawing/2014/main" id="{75572F5F-B349-D84F-73C1-A9EF30222918}"/>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30" name="Friform 1129">
              <a:extLst>
                <a:ext uri="{FF2B5EF4-FFF2-40B4-BE49-F238E27FC236}">
                  <a16:creationId xmlns:a16="http://schemas.microsoft.com/office/drawing/2014/main" id="{B33651E4-0AF0-F812-EA09-583A28EE4074}"/>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31" name="Friform 1130">
              <a:extLst>
                <a:ext uri="{FF2B5EF4-FFF2-40B4-BE49-F238E27FC236}">
                  <a16:creationId xmlns:a16="http://schemas.microsoft.com/office/drawing/2014/main" id="{B351759E-E645-A410-2B6E-CE5752367CAA}"/>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32" name="Friform 1131">
              <a:extLst>
                <a:ext uri="{FF2B5EF4-FFF2-40B4-BE49-F238E27FC236}">
                  <a16:creationId xmlns:a16="http://schemas.microsoft.com/office/drawing/2014/main" id="{74D8D571-E413-681F-14AF-252854E08482}"/>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33" name="Friform 1132">
              <a:extLst>
                <a:ext uri="{FF2B5EF4-FFF2-40B4-BE49-F238E27FC236}">
                  <a16:creationId xmlns:a16="http://schemas.microsoft.com/office/drawing/2014/main" id="{B35ECA33-F058-5803-F796-33724D8DE4BB}"/>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34" name="Friform 1133">
              <a:extLst>
                <a:ext uri="{FF2B5EF4-FFF2-40B4-BE49-F238E27FC236}">
                  <a16:creationId xmlns:a16="http://schemas.microsoft.com/office/drawing/2014/main" id="{279D821D-B797-0457-7A85-4189373EDBC4}"/>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35" name="Friform 1134">
              <a:extLst>
                <a:ext uri="{FF2B5EF4-FFF2-40B4-BE49-F238E27FC236}">
                  <a16:creationId xmlns:a16="http://schemas.microsoft.com/office/drawing/2014/main" id="{82C4AAB5-73A9-1EC7-A27B-A049F53C2C22}"/>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36" name="Friform 1135">
              <a:extLst>
                <a:ext uri="{FF2B5EF4-FFF2-40B4-BE49-F238E27FC236}">
                  <a16:creationId xmlns:a16="http://schemas.microsoft.com/office/drawing/2014/main" id="{D62F2D32-C0F9-EA18-39DA-79A016C67735}"/>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37" name="Friform 1136">
              <a:extLst>
                <a:ext uri="{FF2B5EF4-FFF2-40B4-BE49-F238E27FC236}">
                  <a16:creationId xmlns:a16="http://schemas.microsoft.com/office/drawing/2014/main" id="{4F5E1A85-5EC1-76E3-B1A6-74AC54659604}"/>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38" name="Friform 1137">
              <a:extLst>
                <a:ext uri="{FF2B5EF4-FFF2-40B4-BE49-F238E27FC236}">
                  <a16:creationId xmlns:a16="http://schemas.microsoft.com/office/drawing/2014/main" id="{587EFD07-2214-586E-430E-F3054D9E2AA6}"/>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39" name="Friform 1138">
              <a:extLst>
                <a:ext uri="{FF2B5EF4-FFF2-40B4-BE49-F238E27FC236}">
                  <a16:creationId xmlns:a16="http://schemas.microsoft.com/office/drawing/2014/main" id="{7842C4C9-8C2C-41DB-416E-2B1BA23F145E}"/>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40" name="Friform 1139">
              <a:extLst>
                <a:ext uri="{FF2B5EF4-FFF2-40B4-BE49-F238E27FC236}">
                  <a16:creationId xmlns:a16="http://schemas.microsoft.com/office/drawing/2014/main" id="{3B8E243E-BCBB-650A-2D51-392B748A0CAD}"/>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41" name="Friform 1140">
              <a:extLst>
                <a:ext uri="{FF2B5EF4-FFF2-40B4-BE49-F238E27FC236}">
                  <a16:creationId xmlns:a16="http://schemas.microsoft.com/office/drawing/2014/main" id="{91B472CE-7E87-C6F8-32B3-893DC6659D18}"/>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42" name="Friform 1141">
              <a:extLst>
                <a:ext uri="{FF2B5EF4-FFF2-40B4-BE49-F238E27FC236}">
                  <a16:creationId xmlns:a16="http://schemas.microsoft.com/office/drawing/2014/main" id="{639D04FF-B054-196D-9AE3-96552F153C86}"/>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43" name="Friform 1142">
              <a:extLst>
                <a:ext uri="{FF2B5EF4-FFF2-40B4-BE49-F238E27FC236}">
                  <a16:creationId xmlns:a16="http://schemas.microsoft.com/office/drawing/2014/main" id="{F784FBBB-7C85-EEE0-9C8E-7437A9CDEECD}"/>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44" name="Friform 1143">
              <a:extLst>
                <a:ext uri="{FF2B5EF4-FFF2-40B4-BE49-F238E27FC236}">
                  <a16:creationId xmlns:a16="http://schemas.microsoft.com/office/drawing/2014/main" id="{E2882B6E-7427-3423-559F-C2D9A8DC95D0}"/>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45" name="Friform 1144">
              <a:extLst>
                <a:ext uri="{FF2B5EF4-FFF2-40B4-BE49-F238E27FC236}">
                  <a16:creationId xmlns:a16="http://schemas.microsoft.com/office/drawing/2014/main" id="{F0137466-6977-338B-FBDB-EB4C6F2424EC}"/>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46" name="Friform 1145">
              <a:extLst>
                <a:ext uri="{FF2B5EF4-FFF2-40B4-BE49-F238E27FC236}">
                  <a16:creationId xmlns:a16="http://schemas.microsoft.com/office/drawing/2014/main" id="{F83F51CE-18C5-FE2D-D058-3A79CF938535}"/>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47" name="Friform 1146">
              <a:extLst>
                <a:ext uri="{FF2B5EF4-FFF2-40B4-BE49-F238E27FC236}">
                  <a16:creationId xmlns:a16="http://schemas.microsoft.com/office/drawing/2014/main" id="{17B7F3E2-57C6-7966-AA39-5CD172346B79}"/>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48" name="Friform 1147">
              <a:extLst>
                <a:ext uri="{FF2B5EF4-FFF2-40B4-BE49-F238E27FC236}">
                  <a16:creationId xmlns:a16="http://schemas.microsoft.com/office/drawing/2014/main" id="{3F8BB653-133C-C336-C35D-D569888274DC}"/>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49" name="Friform 1148">
              <a:extLst>
                <a:ext uri="{FF2B5EF4-FFF2-40B4-BE49-F238E27FC236}">
                  <a16:creationId xmlns:a16="http://schemas.microsoft.com/office/drawing/2014/main" id="{634904C1-4121-6E07-C7C9-FF395E42D0C5}"/>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50" name="Friform 1149">
              <a:extLst>
                <a:ext uri="{FF2B5EF4-FFF2-40B4-BE49-F238E27FC236}">
                  <a16:creationId xmlns:a16="http://schemas.microsoft.com/office/drawing/2014/main" id="{D9083136-E6D6-107A-41D4-8368089C94A5}"/>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51" name="Friform 1150">
              <a:extLst>
                <a:ext uri="{FF2B5EF4-FFF2-40B4-BE49-F238E27FC236}">
                  <a16:creationId xmlns:a16="http://schemas.microsoft.com/office/drawing/2014/main" id="{4596449B-9ED9-5E38-7B54-D8E545955ABA}"/>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52" name="Friform 1151">
              <a:extLst>
                <a:ext uri="{FF2B5EF4-FFF2-40B4-BE49-F238E27FC236}">
                  <a16:creationId xmlns:a16="http://schemas.microsoft.com/office/drawing/2014/main" id="{B10EEECD-11DD-8481-FF3B-B5B17537AA0B}"/>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53" name="Friform 1152">
              <a:extLst>
                <a:ext uri="{FF2B5EF4-FFF2-40B4-BE49-F238E27FC236}">
                  <a16:creationId xmlns:a16="http://schemas.microsoft.com/office/drawing/2014/main" id="{C244E14F-DECE-174D-80CD-136A45B7289A}"/>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54" name="Friform 1153">
              <a:extLst>
                <a:ext uri="{FF2B5EF4-FFF2-40B4-BE49-F238E27FC236}">
                  <a16:creationId xmlns:a16="http://schemas.microsoft.com/office/drawing/2014/main" id="{A3BE74C9-1E5B-DC59-C956-B51330F5845A}"/>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55" name="Friform 1154">
              <a:extLst>
                <a:ext uri="{FF2B5EF4-FFF2-40B4-BE49-F238E27FC236}">
                  <a16:creationId xmlns:a16="http://schemas.microsoft.com/office/drawing/2014/main" id="{1105AF14-30F5-1BC6-787C-1E51E85F64F4}"/>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56" name="Friform 1155">
              <a:extLst>
                <a:ext uri="{FF2B5EF4-FFF2-40B4-BE49-F238E27FC236}">
                  <a16:creationId xmlns:a16="http://schemas.microsoft.com/office/drawing/2014/main" id="{30A70B74-E7E3-D0A8-2A42-6687BBB4A439}"/>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57" name="Friform 1156">
              <a:extLst>
                <a:ext uri="{FF2B5EF4-FFF2-40B4-BE49-F238E27FC236}">
                  <a16:creationId xmlns:a16="http://schemas.microsoft.com/office/drawing/2014/main" id="{844AFA98-728D-9120-EC0E-5BDD6E2FDFA8}"/>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58" name="Friform 1157">
              <a:extLst>
                <a:ext uri="{FF2B5EF4-FFF2-40B4-BE49-F238E27FC236}">
                  <a16:creationId xmlns:a16="http://schemas.microsoft.com/office/drawing/2014/main" id="{833DF03D-6B0C-573B-521D-FD3FDCC9B32E}"/>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59" name="Friform 1158">
              <a:extLst>
                <a:ext uri="{FF2B5EF4-FFF2-40B4-BE49-F238E27FC236}">
                  <a16:creationId xmlns:a16="http://schemas.microsoft.com/office/drawing/2014/main" id="{B5F26F91-8708-395B-D967-C8218AC20C05}"/>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60" name="Friform 1159">
              <a:extLst>
                <a:ext uri="{FF2B5EF4-FFF2-40B4-BE49-F238E27FC236}">
                  <a16:creationId xmlns:a16="http://schemas.microsoft.com/office/drawing/2014/main" id="{DC49F17F-3266-33D0-AFB9-87E0A512C87A}"/>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61" name="Friform 1160">
              <a:extLst>
                <a:ext uri="{FF2B5EF4-FFF2-40B4-BE49-F238E27FC236}">
                  <a16:creationId xmlns:a16="http://schemas.microsoft.com/office/drawing/2014/main" id="{6558D994-27A2-D337-D1EA-DF04D1512D3D}"/>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62" name="Friform 1161">
              <a:extLst>
                <a:ext uri="{FF2B5EF4-FFF2-40B4-BE49-F238E27FC236}">
                  <a16:creationId xmlns:a16="http://schemas.microsoft.com/office/drawing/2014/main" id="{BFB93042-3EA5-7049-B511-67965BE96997}"/>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63" name="Friform 1162">
              <a:extLst>
                <a:ext uri="{FF2B5EF4-FFF2-40B4-BE49-F238E27FC236}">
                  <a16:creationId xmlns:a16="http://schemas.microsoft.com/office/drawing/2014/main" id="{F978BE13-8FF9-6B25-3783-23A2F1AFC18B}"/>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64" name="Friform 1163">
              <a:extLst>
                <a:ext uri="{FF2B5EF4-FFF2-40B4-BE49-F238E27FC236}">
                  <a16:creationId xmlns:a16="http://schemas.microsoft.com/office/drawing/2014/main" id="{8055BA16-640A-89E0-0CD5-DFD0A66C3F37}"/>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65" name="Friform 1164">
              <a:extLst>
                <a:ext uri="{FF2B5EF4-FFF2-40B4-BE49-F238E27FC236}">
                  <a16:creationId xmlns:a16="http://schemas.microsoft.com/office/drawing/2014/main" id="{7C92C81E-EA65-17C1-6456-1B5A312AD9A3}"/>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66" name="Friform 1165">
              <a:extLst>
                <a:ext uri="{FF2B5EF4-FFF2-40B4-BE49-F238E27FC236}">
                  <a16:creationId xmlns:a16="http://schemas.microsoft.com/office/drawing/2014/main" id="{34F44CBD-E000-A85E-1A44-816D9A6DCB34}"/>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68" name="Friform 1167">
              <a:extLst>
                <a:ext uri="{FF2B5EF4-FFF2-40B4-BE49-F238E27FC236}">
                  <a16:creationId xmlns:a16="http://schemas.microsoft.com/office/drawing/2014/main" id="{E3B65B1E-BB1B-BF96-0C6E-B8241433B360}"/>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76" name="Friform 1175">
              <a:extLst>
                <a:ext uri="{FF2B5EF4-FFF2-40B4-BE49-F238E27FC236}">
                  <a16:creationId xmlns:a16="http://schemas.microsoft.com/office/drawing/2014/main" id="{0ADDEFE6-5648-91F4-B033-D2948BA12BF3}"/>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noFill/>
            <a:ln w="9484" cap="flat">
              <a:noFill/>
              <a:prstDash val="solid"/>
              <a:miter/>
            </a:ln>
          </p:spPr>
          <p:txBody>
            <a:bodyPr rtlCol="0" anchor="ctr"/>
            <a:lstStyle/>
            <a:p>
              <a:endParaRPr lang="nb-NO"/>
            </a:p>
          </p:txBody>
        </p:sp>
        <p:sp>
          <p:nvSpPr>
            <p:cNvPr id="1177" name="Friform 1176">
              <a:extLst>
                <a:ext uri="{FF2B5EF4-FFF2-40B4-BE49-F238E27FC236}">
                  <a16:creationId xmlns:a16="http://schemas.microsoft.com/office/drawing/2014/main" id="{E1AB9D48-5233-3605-EFF6-8733DFD62A2A}"/>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noFill/>
            <a:ln w="9484" cap="flat">
              <a:noFill/>
              <a:prstDash val="solid"/>
              <a:miter/>
            </a:ln>
          </p:spPr>
          <p:txBody>
            <a:bodyPr rtlCol="0" anchor="ctr"/>
            <a:lstStyle/>
            <a:p>
              <a:endParaRPr lang="nb-NO"/>
            </a:p>
          </p:txBody>
        </p:sp>
        <p:sp>
          <p:nvSpPr>
            <p:cNvPr id="1178" name="Friform 1177">
              <a:extLst>
                <a:ext uri="{FF2B5EF4-FFF2-40B4-BE49-F238E27FC236}">
                  <a16:creationId xmlns:a16="http://schemas.microsoft.com/office/drawing/2014/main" id="{0ACACFBE-0A7F-B098-39AB-B335985D44BC}"/>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noFill/>
            <a:ln w="9484" cap="flat">
              <a:noFill/>
              <a:prstDash val="solid"/>
              <a:miter/>
            </a:ln>
          </p:spPr>
          <p:txBody>
            <a:bodyPr rtlCol="0" anchor="ctr"/>
            <a:lstStyle/>
            <a:p>
              <a:endParaRPr lang="nb-NO"/>
            </a:p>
          </p:txBody>
        </p:sp>
        <p:sp>
          <p:nvSpPr>
            <p:cNvPr id="1179" name="Friform 1178">
              <a:extLst>
                <a:ext uri="{FF2B5EF4-FFF2-40B4-BE49-F238E27FC236}">
                  <a16:creationId xmlns:a16="http://schemas.microsoft.com/office/drawing/2014/main" id="{5DD2BE47-F518-D83D-4180-24FF67078EE0}"/>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noFill/>
            <a:ln w="9484" cap="flat">
              <a:noFill/>
              <a:prstDash val="solid"/>
              <a:miter/>
            </a:ln>
          </p:spPr>
          <p:txBody>
            <a:bodyPr rtlCol="0" anchor="ctr"/>
            <a:lstStyle/>
            <a:p>
              <a:endParaRPr lang="nb-NO"/>
            </a:p>
          </p:txBody>
        </p:sp>
        <p:sp>
          <p:nvSpPr>
            <p:cNvPr id="1180" name="Friform 1179">
              <a:extLst>
                <a:ext uri="{FF2B5EF4-FFF2-40B4-BE49-F238E27FC236}">
                  <a16:creationId xmlns:a16="http://schemas.microsoft.com/office/drawing/2014/main" id="{8161896C-819E-8E04-CF99-54260C1636C7}"/>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noFill/>
            <a:ln w="9484" cap="flat">
              <a:noFill/>
              <a:prstDash val="solid"/>
              <a:miter/>
            </a:ln>
          </p:spPr>
          <p:txBody>
            <a:bodyPr rtlCol="0" anchor="ctr"/>
            <a:lstStyle/>
            <a:p>
              <a:endParaRPr lang="nb-NO"/>
            </a:p>
          </p:txBody>
        </p:sp>
        <p:sp>
          <p:nvSpPr>
            <p:cNvPr id="1181" name="Friform 1180">
              <a:extLst>
                <a:ext uri="{FF2B5EF4-FFF2-40B4-BE49-F238E27FC236}">
                  <a16:creationId xmlns:a16="http://schemas.microsoft.com/office/drawing/2014/main" id="{621C5C6D-76A4-5650-D733-1412D1B30569}"/>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noFill/>
            <a:ln w="9484" cap="flat">
              <a:noFill/>
              <a:prstDash val="solid"/>
              <a:miter/>
            </a:ln>
          </p:spPr>
          <p:txBody>
            <a:bodyPr rtlCol="0" anchor="ctr"/>
            <a:lstStyle/>
            <a:p>
              <a:endParaRPr lang="nb-NO"/>
            </a:p>
          </p:txBody>
        </p:sp>
        <p:sp>
          <p:nvSpPr>
            <p:cNvPr id="1182" name="Friform 1181">
              <a:extLst>
                <a:ext uri="{FF2B5EF4-FFF2-40B4-BE49-F238E27FC236}">
                  <a16:creationId xmlns:a16="http://schemas.microsoft.com/office/drawing/2014/main" id="{892D6343-2B34-99FA-06A5-7AAECA96544C}"/>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noFill/>
            <a:ln w="9484" cap="flat">
              <a:noFill/>
              <a:prstDash val="solid"/>
              <a:miter/>
            </a:ln>
          </p:spPr>
          <p:txBody>
            <a:bodyPr rtlCol="0" anchor="ctr"/>
            <a:lstStyle/>
            <a:p>
              <a:endParaRPr lang="nb-NO"/>
            </a:p>
          </p:txBody>
        </p:sp>
        <p:sp>
          <p:nvSpPr>
            <p:cNvPr id="1183" name="Friform 1182">
              <a:extLst>
                <a:ext uri="{FF2B5EF4-FFF2-40B4-BE49-F238E27FC236}">
                  <a16:creationId xmlns:a16="http://schemas.microsoft.com/office/drawing/2014/main" id="{AF29B2DF-648C-7B87-279D-B7C01FA8FD97}"/>
                </a:ext>
              </a:extLst>
            </p:cNvPr>
            <p:cNvSpPr/>
            <p:nvPr/>
          </p:nvSpPr>
          <p:spPr>
            <a:xfrm>
              <a:off x="5718626" y="3051911"/>
              <a:ext cx="757212" cy="757022"/>
            </a:xfrm>
            <a:custGeom>
              <a:avLst/>
              <a:gdLst>
                <a:gd name="connsiteX0" fmla="*/ 757212 w 757212"/>
                <a:gd name="connsiteY0" fmla="*/ 378511 h 757022"/>
                <a:gd name="connsiteX1" fmla="*/ 752470 w 757212"/>
                <a:gd name="connsiteY1" fmla="*/ 438451 h 757022"/>
                <a:gd name="connsiteX2" fmla="*/ 742417 w 757212"/>
                <a:gd name="connsiteY2" fmla="*/ 483690 h 757022"/>
                <a:gd name="connsiteX3" fmla="*/ 564116 w 757212"/>
                <a:gd name="connsiteY3" fmla="*/ 708559 h 757022"/>
                <a:gd name="connsiteX4" fmla="*/ 522385 w 757212"/>
                <a:gd name="connsiteY4" fmla="*/ 728760 h 757022"/>
                <a:gd name="connsiteX5" fmla="*/ 378606 w 757212"/>
                <a:gd name="connsiteY5" fmla="*/ 757023 h 757022"/>
                <a:gd name="connsiteX6" fmla="*/ 234827 w 757212"/>
                <a:gd name="connsiteY6" fmla="*/ 728760 h 757022"/>
                <a:gd name="connsiteX7" fmla="*/ 193097 w 757212"/>
                <a:gd name="connsiteY7" fmla="*/ 708559 h 757022"/>
                <a:gd name="connsiteX8" fmla="*/ 14795 w 757212"/>
                <a:gd name="connsiteY8" fmla="*/ 483690 h 757022"/>
                <a:gd name="connsiteX9" fmla="*/ 4742 w 757212"/>
                <a:gd name="connsiteY9" fmla="*/ 438451 h 757022"/>
                <a:gd name="connsiteX10" fmla="*/ 0 w 757212"/>
                <a:gd name="connsiteY10" fmla="*/ 378511 h 757022"/>
                <a:gd name="connsiteX11" fmla="*/ 69424 w 757212"/>
                <a:gd name="connsiteY11" fmla="*/ 159997 h 757022"/>
                <a:gd name="connsiteX12" fmla="*/ 98445 w 757212"/>
                <a:gd name="connsiteY12" fmla="*/ 123863 h 757022"/>
                <a:gd name="connsiteX13" fmla="*/ 355370 w 757212"/>
                <a:gd name="connsiteY13" fmla="*/ 664 h 757022"/>
                <a:gd name="connsiteX14" fmla="*/ 378511 w 757212"/>
                <a:gd name="connsiteY14" fmla="*/ 0 h 757022"/>
                <a:gd name="connsiteX15" fmla="*/ 401652 w 757212"/>
                <a:gd name="connsiteY15" fmla="*/ 664 h 757022"/>
                <a:gd name="connsiteX16" fmla="*/ 658577 w 757212"/>
                <a:gd name="connsiteY16" fmla="*/ 123863 h 757022"/>
                <a:gd name="connsiteX17" fmla="*/ 687599 w 757212"/>
                <a:gd name="connsiteY17" fmla="*/ 159997 h 757022"/>
                <a:gd name="connsiteX18" fmla="*/ 757023 w 757212"/>
                <a:gd name="connsiteY18" fmla="*/ 378511 h 757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57212" h="757022">
                  <a:moveTo>
                    <a:pt x="757212" y="378511"/>
                  </a:moveTo>
                  <a:cubicBezTo>
                    <a:pt x="757212" y="398902"/>
                    <a:pt x="755600" y="418914"/>
                    <a:pt x="752470" y="438451"/>
                  </a:cubicBezTo>
                  <a:cubicBezTo>
                    <a:pt x="750004" y="453815"/>
                    <a:pt x="746685" y="468990"/>
                    <a:pt x="742417" y="483690"/>
                  </a:cubicBezTo>
                  <a:cubicBezTo>
                    <a:pt x="714628" y="579954"/>
                    <a:pt x="649662" y="660379"/>
                    <a:pt x="564116" y="708559"/>
                  </a:cubicBezTo>
                  <a:cubicBezTo>
                    <a:pt x="550743" y="716146"/>
                    <a:pt x="536801" y="722880"/>
                    <a:pt x="522385" y="728760"/>
                  </a:cubicBezTo>
                  <a:cubicBezTo>
                    <a:pt x="478095" y="746969"/>
                    <a:pt x="429536" y="757023"/>
                    <a:pt x="378606" y="757023"/>
                  </a:cubicBezTo>
                  <a:cubicBezTo>
                    <a:pt x="327676" y="757023"/>
                    <a:pt x="279213" y="746969"/>
                    <a:pt x="234827" y="728760"/>
                  </a:cubicBezTo>
                  <a:cubicBezTo>
                    <a:pt x="220506" y="722880"/>
                    <a:pt x="206564" y="716146"/>
                    <a:pt x="193097" y="708559"/>
                  </a:cubicBezTo>
                  <a:cubicBezTo>
                    <a:pt x="107550" y="660379"/>
                    <a:pt x="42584" y="579954"/>
                    <a:pt x="14795" y="483690"/>
                  </a:cubicBezTo>
                  <a:cubicBezTo>
                    <a:pt x="10527" y="468990"/>
                    <a:pt x="7208" y="453910"/>
                    <a:pt x="4742" y="438451"/>
                  </a:cubicBezTo>
                  <a:cubicBezTo>
                    <a:pt x="1612" y="418914"/>
                    <a:pt x="0" y="398902"/>
                    <a:pt x="0" y="378511"/>
                  </a:cubicBezTo>
                  <a:cubicBezTo>
                    <a:pt x="0" y="297138"/>
                    <a:pt x="25702" y="221739"/>
                    <a:pt x="69424" y="159997"/>
                  </a:cubicBezTo>
                  <a:cubicBezTo>
                    <a:pt x="78339" y="147383"/>
                    <a:pt x="88107" y="135338"/>
                    <a:pt x="98445" y="123863"/>
                  </a:cubicBezTo>
                  <a:cubicBezTo>
                    <a:pt x="162842" y="53111"/>
                    <a:pt x="253700" y="6829"/>
                    <a:pt x="355370" y="664"/>
                  </a:cubicBezTo>
                  <a:cubicBezTo>
                    <a:pt x="363052" y="190"/>
                    <a:pt x="370734" y="0"/>
                    <a:pt x="378511" y="0"/>
                  </a:cubicBezTo>
                  <a:cubicBezTo>
                    <a:pt x="386288" y="0"/>
                    <a:pt x="394065" y="285"/>
                    <a:pt x="401652" y="664"/>
                  </a:cubicBezTo>
                  <a:cubicBezTo>
                    <a:pt x="503322" y="6829"/>
                    <a:pt x="594180" y="53111"/>
                    <a:pt x="658577" y="123863"/>
                  </a:cubicBezTo>
                  <a:cubicBezTo>
                    <a:pt x="669010" y="135244"/>
                    <a:pt x="678684" y="147383"/>
                    <a:pt x="687599" y="159997"/>
                  </a:cubicBezTo>
                  <a:cubicBezTo>
                    <a:pt x="731321" y="221739"/>
                    <a:pt x="757023" y="297138"/>
                    <a:pt x="757023" y="378511"/>
                  </a:cubicBezTo>
                  <a:close/>
                </a:path>
              </a:pathLst>
            </a:custGeom>
            <a:solidFill>
              <a:schemeClr val="accent1"/>
            </a:solidFill>
            <a:ln w="9484" cap="flat">
              <a:noFill/>
              <a:prstDash val="solid"/>
              <a:miter/>
            </a:ln>
          </p:spPr>
          <p:txBody>
            <a:bodyPr rtlCol="0" anchor="ctr"/>
            <a:lstStyle/>
            <a:p>
              <a:endParaRPr lang="nb-NO" dirty="0"/>
            </a:p>
          </p:txBody>
        </p:sp>
      </p:grpSp>
      <p:sp>
        <p:nvSpPr>
          <p:cNvPr id="1184" name="TekstSylinder 1183">
            <a:extLst>
              <a:ext uri="{FF2B5EF4-FFF2-40B4-BE49-F238E27FC236}">
                <a16:creationId xmlns:a16="http://schemas.microsoft.com/office/drawing/2014/main" id="{30A88EDE-147A-312D-75B5-23812A8C07CC}"/>
              </a:ext>
            </a:extLst>
          </p:cNvPr>
          <p:cNvSpPr txBox="1"/>
          <p:nvPr/>
        </p:nvSpPr>
        <p:spPr>
          <a:xfrm>
            <a:off x="5486253" y="2440111"/>
            <a:ext cx="5634828" cy="2850267"/>
          </a:xfrm>
          <a:prstGeom prst="rect">
            <a:avLst/>
          </a:prstGeom>
        </p:spPr>
        <p:txBody>
          <a:bodyPr wrap="square" rtlCol="0">
            <a:spAutoFit/>
          </a:bodyPr>
          <a:lstStyle/>
          <a:p>
            <a:pPr marL="311150" indent="-311150">
              <a:lnSpc>
                <a:spcPct val="120000"/>
              </a:lnSpc>
              <a:spcAft>
                <a:spcPts val="1200"/>
              </a:spcAft>
              <a:buFont typeface="+mj-lt"/>
              <a:buAutoNum type="arabicPeriod"/>
            </a:pPr>
            <a:r>
              <a:rPr lang="nb-NO" dirty="0">
                <a:solidFill>
                  <a:schemeClr val="bg1"/>
                </a:solidFill>
              </a:rPr>
              <a:t>Er det beslutningsstøtte vi driver med, eller noe annet?</a:t>
            </a:r>
          </a:p>
          <a:p>
            <a:pPr marL="311150" indent="-311150">
              <a:lnSpc>
                <a:spcPct val="120000"/>
              </a:lnSpc>
              <a:spcAft>
                <a:spcPts val="1200"/>
              </a:spcAft>
              <a:buFont typeface="+mj-lt"/>
              <a:buAutoNum type="arabicPeriod"/>
            </a:pPr>
            <a:r>
              <a:rPr lang="nb-NO" dirty="0">
                <a:solidFill>
                  <a:schemeClr val="bg1"/>
                </a:solidFill>
              </a:rPr>
              <a:t>Hvordan påvirker jeg personen gjennom prosessen?</a:t>
            </a:r>
          </a:p>
          <a:p>
            <a:pPr marL="311150" indent="-311150">
              <a:lnSpc>
                <a:spcPct val="120000"/>
              </a:lnSpc>
              <a:spcAft>
                <a:spcPts val="1200"/>
              </a:spcAft>
              <a:buFont typeface="+mj-lt"/>
              <a:buAutoNum type="arabicPeriod"/>
            </a:pPr>
            <a:r>
              <a:rPr lang="nb-NO" dirty="0">
                <a:solidFill>
                  <a:schemeClr val="bg1"/>
                </a:solidFill>
              </a:rPr>
              <a:t>Forsøker jeg å styre personen i den retningen </a:t>
            </a:r>
            <a:br>
              <a:rPr lang="nb-NO" dirty="0">
                <a:solidFill>
                  <a:schemeClr val="bg1"/>
                </a:solidFill>
              </a:rPr>
            </a:br>
            <a:r>
              <a:rPr lang="nb-NO" dirty="0">
                <a:solidFill>
                  <a:schemeClr val="bg1"/>
                </a:solidFill>
              </a:rPr>
              <a:t>jeg synes er best?</a:t>
            </a:r>
          </a:p>
          <a:p>
            <a:pPr marL="311150" indent="-311150">
              <a:lnSpc>
                <a:spcPct val="120000"/>
              </a:lnSpc>
              <a:spcAft>
                <a:spcPts val="1200"/>
              </a:spcAft>
              <a:buFont typeface="+mj-lt"/>
              <a:buAutoNum type="arabicPeriod"/>
            </a:pPr>
            <a:endParaRPr lang="nb-NO" dirty="0" err="1">
              <a:solidFill>
                <a:schemeClr val="bg1"/>
              </a:solidFill>
            </a:endParaRPr>
          </a:p>
        </p:txBody>
      </p:sp>
      <p:pic>
        <p:nvPicPr>
          <p:cNvPr id="2" name="Bilde 1">
            <a:extLst>
              <a:ext uri="{FF2B5EF4-FFF2-40B4-BE49-F238E27FC236}">
                <a16:creationId xmlns:a16="http://schemas.microsoft.com/office/drawing/2014/main" id="{F5C737D3-60BD-AC76-CDEA-B885704880E2}"/>
              </a:ext>
            </a:extLst>
          </p:cNvPr>
          <p:cNvPicPr>
            <a:picLocks noChangeAspect="1"/>
          </p:cNvPicPr>
          <p:nvPr/>
        </p:nvPicPr>
        <p:blipFill>
          <a:blip r:embed="rId3"/>
          <a:srcRect/>
          <a:stretch/>
        </p:blipFill>
        <p:spPr>
          <a:xfrm>
            <a:off x="9253868" y="5873957"/>
            <a:ext cx="2918891" cy="1010100"/>
          </a:xfrm>
          <a:prstGeom prst="rect">
            <a:avLst/>
          </a:prstGeom>
        </p:spPr>
      </p:pic>
      <p:pic>
        <p:nvPicPr>
          <p:cNvPr id="3" name="Grafikk 2">
            <a:extLst>
              <a:ext uri="{FF2B5EF4-FFF2-40B4-BE49-F238E27FC236}">
                <a16:creationId xmlns:a16="http://schemas.microsoft.com/office/drawing/2014/main" id="{71602058-B0A4-2CE5-5257-6D16B13721B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93832" y="844305"/>
            <a:ext cx="4638011" cy="3420533"/>
          </a:xfrm>
          <a:prstGeom prst="rect">
            <a:avLst/>
          </a:prstGeom>
        </p:spPr>
      </p:pic>
      <p:pic>
        <p:nvPicPr>
          <p:cNvPr id="4" name="Grafikk 3">
            <a:extLst>
              <a:ext uri="{FF2B5EF4-FFF2-40B4-BE49-F238E27FC236}">
                <a16:creationId xmlns:a16="http://schemas.microsoft.com/office/drawing/2014/main" id="{EB413834-784E-B54D-E43E-D52BE3E54B23}"/>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1741122" y="861239"/>
            <a:ext cx="3745130" cy="7608659"/>
          </a:xfrm>
          <a:prstGeom prst="rect">
            <a:avLst/>
          </a:prstGeom>
        </p:spPr>
      </p:pic>
    </p:spTree>
    <p:extLst>
      <p:ext uri="{BB962C8B-B14F-4D97-AF65-F5344CB8AC3E}">
        <p14:creationId xmlns:p14="http://schemas.microsoft.com/office/powerpoint/2010/main" val="39827942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184"/>
                                        </p:tgtEl>
                                        <p:attrNameLst>
                                          <p:attrName>style.visibility</p:attrName>
                                        </p:attrNameLst>
                                      </p:cBhvr>
                                      <p:to>
                                        <p:strVal val="visible"/>
                                      </p:to>
                                    </p:set>
                                    <p:animEffect transition="in" filter="fade">
                                      <p:cBhvr>
                                        <p:cTn id="15" dur="500"/>
                                        <p:tgtEl>
                                          <p:spTgt spid="11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18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F9F0FEE3-4D96-6647-FDA2-3C7964F4FCFD}"/>
            </a:ext>
          </a:extLst>
        </p:cNvPr>
        <p:cNvGrpSpPr/>
        <p:nvPr/>
      </p:nvGrpSpPr>
      <p:grpSpPr>
        <a:xfrm>
          <a:off x="0" y="0"/>
          <a:ext cx="0" cy="0"/>
          <a:chOff x="0" y="0"/>
          <a:chExt cx="0" cy="0"/>
        </a:xfrm>
      </p:grpSpPr>
      <p:sp>
        <p:nvSpPr>
          <p:cNvPr id="13" name="TekstSylinder 12">
            <a:extLst>
              <a:ext uri="{FF2B5EF4-FFF2-40B4-BE49-F238E27FC236}">
                <a16:creationId xmlns:a16="http://schemas.microsoft.com/office/drawing/2014/main" id="{BA3823F5-90BF-0D80-3220-0F0755E4BF34}"/>
              </a:ext>
            </a:extLst>
          </p:cNvPr>
          <p:cNvSpPr txBox="1"/>
          <p:nvPr/>
        </p:nvSpPr>
        <p:spPr>
          <a:xfrm>
            <a:off x="5486254" y="1381276"/>
            <a:ext cx="5391126" cy="523220"/>
          </a:xfrm>
          <a:prstGeom prst="rect">
            <a:avLst/>
          </a:prstGeom>
        </p:spPr>
        <p:txBody>
          <a:bodyPr wrap="square" rtlCol="0">
            <a:spAutoFit/>
          </a:bodyPr>
          <a:lstStyle/>
          <a:p>
            <a:r>
              <a:rPr lang="nb-NO" sz="2800" b="1" spc="300" dirty="0">
                <a:solidFill>
                  <a:schemeClr val="bg1"/>
                </a:solidFill>
                <a:latin typeface="Arial" panose="020B0604020202020204" pitchFamily="34" charset="0"/>
                <a:cs typeface="Arial" panose="020B0604020202020204" pitchFamily="34" charset="0"/>
              </a:rPr>
              <a:t>PRINSIPPER</a:t>
            </a:r>
            <a:endParaRPr lang="nb-NO" sz="1200" spc="300" dirty="0">
              <a:solidFill>
                <a:schemeClr val="bg1"/>
              </a:solidFill>
            </a:endParaRPr>
          </a:p>
        </p:txBody>
      </p:sp>
      <p:sp>
        <p:nvSpPr>
          <p:cNvPr id="14" name="TekstSylinder 13">
            <a:extLst>
              <a:ext uri="{FF2B5EF4-FFF2-40B4-BE49-F238E27FC236}">
                <a16:creationId xmlns:a16="http://schemas.microsoft.com/office/drawing/2014/main" id="{89A6A213-91BE-E3DB-B065-84DFD7231874}"/>
              </a:ext>
            </a:extLst>
          </p:cNvPr>
          <p:cNvSpPr txBox="1"/>
          <p:nvPr/>
        </p:nvSpPr>
        <p:spPr>
          <a:xfrm>
            <a:off x="5486253" y="1850575"/>
            <a:ext cx="4437263" cy="427746"/>
          </a:xfrm>
          <a:prstGeom prst="rect">
            <a:avLst/>
          </a:prstGeom>
        </p:spPr>
        <p:txBody>
          <a:bodyPr wrap="square" rtlCol="0">
            <a:spAutoFit/>
          </a:bodyPr>
          <a:lstStyle/>
          <a:p>
            <a:pPr>
              <a:lnSpc>
                <a:spcPct val="120000"/>
              </a:lnSpc>
            </a:pPr>
            <a:r>
              <a:rPr lang="nb-NO" sz="2000" b="1" dirty="0">
                <a:solidFill>
                  <a:schemeClr val="bg1"/>
                </a:solidFill>
              </a:rPr>
              <a:t>Koordinering av prosessen</a:t>
            </a:r>
          </a:p>
        </p:txBody>
      </p:sp>
      <p:grpSp>
        <p:nvGrpSpPr>
          <p:cNvPr id="894" name="Grafikk 3">
            <a:extLst>
              <a:ext uri="{FF2B5EF4-FFF2-40B4-BE49-F238E27FC236}">
                <a16:creationId xmlns:a16="http://schemas.microsoft.com/office/drawing/2014/main" id="{E31AFF68-12D0-96EE-9470-7F5DC0FD99B6}"/>
              </a:ext>
            </a:extLst>
          </p:cNvPr>
          <p:cNvGrpSpPr/>
          <p:nvPr/>
        </p:nvGrpSpPr>
        <p:grpSpPr>
          <a:xfrm>
            <a:off x="489876" y="325467"/>
            <a:ext cx="1264288" cy="1264288"/>
            <a:chOff x="4991100" y="2324100"/>
            <a:chExt cx="2212550" cy="2212550"/>
          </a:xfrm>
        </p:grpSpPr>
        <p:sp>
          <p:nvSpPr>
            <p:cNvPr id="895" name="Friform 894">
              <a:extLst>
                <a:ext uri="{FF2B5EF4-FFF2-40B4-BE49-F238E27FC236}">
                  <a16:creationId xmlns:a16="http://schemas.microsoft.com/office/drawing/2014/main" id="{8E3E1F01-538A-0D1D-8B34-5E7DF28651AF}"/>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896" name="Friform 895">
              <a:extLst>
                <a:ext uri="{FF2B5EF4-FFF2-40B4-BE49-F238E27FC236}">
                  <a16:creationId xmlns:a16="http://schemas.microsoft.com/office/drawing/2014/main" id="{19FED3C2-2D96-9D22-5815-F3DB4E91700A}"/>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897" name="Friform 896">
              <a:extLst>
                <a:ext uri="{FF2B5EF4-FFF2-40B4-BE49-F238E27FC236}">
                  <a16:creationId xmlns:a16="http://schemas.microsoft.com/office/drawing/2014/main" id="{0E66E953-11A5-9AD8-6358-78DEB97A09F1}"/>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898" name="Friform 897">
              <a:extLst>
                <a:ext uri="{FF2B5EF4-FFF2-40B4-BE49-F238E27FC236}">
                  <a16:creationId xmlns:a16="http://schemas.microsoft.com/office/drawing/2014/main" id="{1191F86A-B8E1-911D-29E3-E0CCE029BA84}"/>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899" name="Friform 898">
              <a:extLst>
                <a:ext uri="{FF2B5EF4-FFF2-40B4-BE49-F238E27FC236}">
                  <a16:creationId xmlns:a16="http://schemas.microsoft.com/office/drawing/2014/main" id="{8E709416-2794-0968-D53D-F84E9F316D87}"/>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00" name="Friform 899">
              <a:extLst>
                <a:ext uri="{FF2B5EF4-FFF2-40B4-BE49-F238E27FC236}">
                  <a16:creationId xmlns:a16="http://schemas.microsoft.com/office/drawing/2014/main" id="{D7243402-264E-CBDB-6FC3-532A12A66957}"/>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01" name="Friform 900">
              <a:extLst>
                <a:ext uri="{FF2B5EF4-FFF2-40B4-BE49-F238E27FC236}">
                  <a16:creationId xmlns:a16="http://schemas.microsoft.com/office/drawing/2014/main" id="{C440E3E1-F795-A5DC-EF8F-5307DD010DC9}"/>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02" name="Friform 901">
              <a:extLst>
                <a:ext uri="{FF2B5EF4-FFF2-40B4-BE49-F238E27FC236}">
                  <a16:creationId xmlns:a16="http://schemas.microsoft.com/office/drawing/2014/main" id="{B2A1BA78-C87F-100F-8E12-B070020277B3}"/>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03" name="Friform 902">
              <a:extLst>
                <a:ext uri="{FF2B5EF4-FFF2-40B4-BE49-F238E27FC236}">
                  <a16:creationId xmlns:a16="http://schemas.microsoft.com/office/drawing/2014/main" id="{29DFAA8B-ECA9-821C-111A-7F37D21B6CC7}"/>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904" name="Friform 903">
              <a:extLst>
                <a:ext uri="{FF2B5EF4-FFF2-40B4-BE49-F238E27FC236}">
                  <a16:creationId xmlns:a16="http://schemas.microsoft.com/office/drawing/2014/main" id="{DE33E221-FC41-A11F-A317-6A7690F70729}"/>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05" name="Friform 904">
              <a:extLst>
                <a:ext uri="{FF2B5EF4-FFF2-40B4-BE49-F238E27FC236}">
                  <a16:creationId xmlns:a16="http://schemas.microsoft.com/office/drawing/2014/main" id="{151BDD73-0295-4D0E-1097-55FE809E3244}"/>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06" name="Friform 905">
              <a:extLst>
                <a:ext uri="{FF2B5EF4-FFF2-40B4-BE49-F238E27FC236}">
                  <a16:creationId xmlns:a16="http://schemas.microsoft.com/office/drawing/2014/main" id="{C0E426F7-63C0-B4F6-925B-FC80E37834B8}"/>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07" name="Friform 906">
              <a:extLst>
                <a:ext uri="{FF2B5EF4-FFF2-40B4-BE49-F238E27FC236}">
                  <a16:creationId xmlns:a16="http://schemas.microsoft.com/office/drawing/2014/main" id="{5E5E6EF6-BCB1-F5F2-C6C9-033DC59D7518}"/>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08" name="Friform 907">
              <a:extLst>
                <a:ext uri="{FF2B5EF4-FFF2-40B4-BE49-F238E27FC236}">
                  <a16:creationId xmlns:a16="http://schemas.microsoft.com/office/drawing/2014/main" id="{2009D02B-515E-6E95-64DD-36CB664156CF}"/>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09" name="Friform 908">
              <a:extLst>
                <a:ext uri="{FF2B5EF4-FFF2-40B4-BE49-F238E27FC236}">
                  <a16:creationId xmlns:a16="http://schemas.microsoft.com/office/drawing/2014/main" id="{CB0A00F6-7068-7693-4FCC-CE7E6C45A6DB}"/>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910" name="Friform 909">
              <a:extLst>
                <a:ext uri="{FF2B5EF4-FFF2-40B4-BE49-F238E27FC236}">
                  <a16:creationId xmlns:a16="http://schemas.microsoft.com/office/drawing/2014/main" id="{8968D953-0D48-3723-9650-420DCD65B9F3}"/>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11" name="Friform 910">
              <a:extLst>
                <a:ext uri="{FF2B5EF4-FFF2-40B4-BE49-F238E27FC236}">
                  <a16:creationId xmlns:a16="http://schemas.microsoft.com/office/drawing/2014/main" id="{4D130385-B914-153F-8135-B0093EFD080D}"/>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12" name="Friform 911">
              <a:extLst>
                <a:ext uri="{FF2B5EF4-FFF2-40B4-BE49-F238E27FC236}">
                  <a16:creationId xmlns:a16="http://schemas.microsoft.com/office/drawing/2014/main" id="{C780010F-0715-289E-6396-069F57AB0705}"/>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13" name="Friform 912">
              <a:extLst>
                <a:ext uri="{FF2B5EF4-FFF2-40B4-BE49-F238E27FC236}">
                  <a16:creationId xmlns:a16="http://schemas.microsoft.com/office/drawing/2014/main" id="{23476FE7-0116-AE28-5379-D345FE4C68BE}"/>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14" name="Friform 913">
              <a:extLst>
                <a:ext uri="{FF2B5EF4-FFF2-40B4-BE49-F238E27FC236}">
                  <a16:creationId xmlns:a16="http://schemas.microsoft.com/office/drawing/2014/main" id="{C1880D8C-3B09-1DA3-19EA-4CBC80DA20E0}"/>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915" name="Friform 914">
              <a:extLst>
                <a:ext uri="{FF2B5EF4-FFF2-40B4-BE49-F238E27FC236}">
                  <a16:creationId xmlns:a16="http://schemas.microsoft.com/office/drawing/2014/main" id="{2F35D3D8-D47C-83FF-88E9-0862BE1EEBE1}"/>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16" name="Friform 915">
              <a:extLst>
                <a:ext uri="{FF2B5EF4-FFF2-40B4-BE49-F238E27FC236}">
                  <a16:creationId xmlns:a16="http://schemas.microsoft.com/office/drawing/2014/main" id="{07908FA1-203F-0D87-CF9F-6FFB94F6854E}"/>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17" name="Friform 916">
              <a:extLst>
                <a:ext uri="{FF2B5EF4-FFF2-40B4-BE49-F238E27FC236}">
                  <a16:creationId xmlns:a16="http://schemas.microsoft.com/office/drawing/2014/main" id="{9FF69375-0136-EAC9-C0E5-C106784D0E71}"/>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918" name="Friform 917">
              <a:extLst>
                <a:ext uri="{FF2B5EF4-FFF2-40B4-BE49-F238E27FC236}">
                  <a16:creationId xmlns:a16="http://schemas.microsoft.com/office/drawing/2014/main" id="{6EB9D0C7-A217-9EFB-0F33-BC5A8F08AEDA}"/>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19" name="Friform 918">
              <a:extLst>
                <a:ext uri="{FF2B5EF4-FFF2-40B4-BE49-F238E27FC236}">
                  <a16:creationId xmlns:a16="http://schemas.microsoft.com/office/drawing/2014/main" id="{E3A0D28E-BC55-0461-F133-B6B3383978B4}"/>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20" name="Friform 919">
              <a:extLst>
                <a:ext uri="{FF2B5EF4-FFF2-40B4-BE49-F238E27FC236}">
                  <a16:creationId xmlns:a16="http://schemas.microsoft.com/office/drawing/2014/main" id="{100E8C1F-99A5-525E-A4A8-F0F9F4D11B8C}"/>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21" name="Friform 920">
              <a:extLst>
                <a:ext uri="{FF2B5EF4-FFF2-40B4-BE49-F238E27FC236}">
                  <a16:creationId xmlns:a16="http://schemas.microsoft.com/office/drawing/2014/main" id="{1C4A9FA2-F7A1-F2E0-59AD-91D260D57286}"/>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22" name="Friform 921">
              <a:extLst>
                <a:ext uri="{FF2B5EF4-FFF2-40B4-BE49-F238E27FC236}">
                  <a16:creationId xmlns:a16="http://schemas.microsoft.com/office/drawing/2014/main" id="{4981FEB5-CC60-5504-DA5A-3F0177820250}"/>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23" name="Friform 922">
              <a:extLst>
                <a:ext uri="{FF2B5EF4-FFF2-40B4-BE49-F238E27FC236}">
                  <a16:creationId xmlns:a16="http://schemas.microsoft.com/office/drawing/2014/main" id="{C0169B23-9898-F3AE-19CA-F0BE062FF111}"/>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924" name="Friform 923">
              <a:extLst>
                <a:ext uri="{FF2B5EF4-FFF2-40B4-BE49-F238E27FC236}">
                  <a16:creationId xmlns:a16="http://schemas.microsoft.com/office/drawing/2014/main" id="{6CC7D344-C5AC-E99F-5063-61C9E244A16B}"/>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25" name="Friform 924">
              <a:extLst>
                <a:ext uri="{FF2B5EF4-FFF2-40B4-BE49-F238E27FC236}">
                  <a16:creationId xmlns:a16="http://schemas.microsoft.com/office/drawing/2014/main" id="{92A52ABA-EC14-E961-E73B-A176E2C6645B}"/>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26" name="Friform 925">
              <a:extLst>
                <a:ext uri="{FF2B5EF4-FFF2-40B4-BE49-F238E27FC236}">
                  <a16:creationId xmlns:a16="http://schemas.microsoft.com/office/drawing/2014/main" id="{18EB1724-0492-651C-8A4C-96C47C186DDF}"/>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27" name="Friform 926">
              <a:extLst>
                <a:ext uri="{FF2B5EF4-FFF2-40B4-BE49-F238E27FC236}">
                  <a16:creationId xmlns:a16="http://schemas.microsoft.com/office/drawing/2014/main" id="{E9214160-8FEE-5BBC-F7C0-42A42B9532D1}"/>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28" name="Friform 927">
              <a:extLst>
                <a:ext uri="{FF2B5EF4-FFF2-40B4-BE49-F238E27FC236}">
                  <a16:creationId xmlns:a16="http://schemas.microsoft.com/office/drawing/2014/main" id="{B23D63E0-70BB-EE99-9121-24FBA7070962}"/>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929" name="Friform 928">
              <a:extLst>
                <a:ext uri="{FF2B5EF4-FFF2-40B4-BE49-F238E27FC236}">
                  <a16:creationId xmlns:a16="http://schemas.microsoft.com/office/drawing/2014/main" id="{9E36B811-A70C-344F-F4B0-212AF74CB70A}"/>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30" name="Friform 929">
              <a:extLst>
                <a:ext uri="{FF2B5EF4-FFF2-40B4-BE49-F238E27FC236}">
                  <a16:creationId xmlns:a16="http://schemas.microsoft.com/office/drawing/2014/main" id="{332D7467-1C97-C72B-0E94-7FE656033B2B}"/>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31" name="Friform 930">
              <a:extLst>
                <a:ext uri="{FF2B5EF4-FFF2-40B4-BE49-F238E27FC236}">
                  <a16:creationId xmlns:a16="http://schemas.microsoft.com/office/drawing/2014/main" id="{6944314C-931F-3458-6929-C6BDCC57194C}"/>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932" name="Friform 931">
              <a:extLst>
                <a:ext uri="{FF2B5EF4-FFF2-40B4-BE49-F238E27FC236}">
                  <a16:creationId xmlns:a16="http://schemas.microsoft.com/office/drawing/2014/main" id="{0F60D1F3-38F2-B595-A714-D845CD933482}"/>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33" name="Friform 932">
              <a:extLst>
                <a:ext uri="{FF2B5EF4-FFF2-40B4-BE49-F238E27FC236}">
                  <a16:creationId xmlns:a16="http://schemas.microsoft.com/office/drawing/2014/main" id="{4C75A490-0703-C71B-2FDD-55D56C9C9BB6}"/>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34" name="Friform 933">
              <a:extLst>
                <a:ext uri="{FF2B5EF4-FFF2-40B4-BE49-F238E27FC236}">
                  <a16:creationId xmlns:a16="http://schemas.microsoft.com/office/drawing/2014/main" id="{62F31040-BD0E-42F1-D660-E1BEA9EF4C21}"/>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35" name="Friform 934">
              <a:extLst>
                <a:ext uri="{FF2B5EF4-FFF2-40B4-BE49-F238E27FC236}">
                  <a16:creationId xmlns:a16="http://schemas.microsoft.com/office/drawing/2014/main" id="{B612D153-B5B5-3AF2-638F-E0AB452DAA9A}"/>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36" name="Friform 935">
              <a:extLst>
                <a:ext uri="{FF2B5EF4-FFF2-40B4-BE49-F238E27FC236}">
                  <a16:creationId xmlns:a16="http://schemas.microsoft.com/office/drawing/2014/main" id="{29AD77F0-A3D2-9629-DC82-6D3FBBDD7143}"/>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37" name="Friform 936">
              <a:extLst>
                <a:ext uri="{FF2B5EF4-FFF2-40B4-BE49-F238E27FC236}">
                  <a16:creationId xmlns:a16="http://schemas.microsoft.com/office/drawing/2014/main" id="{83CA2AE8-B831-8A8B-5B3E-F26EE0D0DB13}"/>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38" name="Friform 937">
              <a:extLst>
                <a:ext uri="{FF2B5EF4-FFF2-40B4-BE49-F238E27FC236}">
                  <a16:creationId xmlns:a16="http://schemas.microsoft.com/office/drawing/2014/main" id="{507CF367-2686-351E-969A-209FA7F44296}"/>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939" name="Friform 938">
              <a:extLst>
                <a:ext uri="{FF2B5EF4-FFF2-40B4-BE49-F238E27FC236}">
                  <a16:creationId xmlns:a16="http://schemas.microsoft.com/office/drawing/2014/main" id="{00BCBEB1-56B8-95BE-34D6-1D9958C6BF49}"/>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40" name="Friform 939">
              <a:extLst>
                <a:ext uri="{FF2B5EF4-FFF2-40B4-BE49-F238E27FC236}">
                  <a16:creationId xmlns:a16="http://schemas.microsoft.com/office/drawing/2014/main" id="{78B33198-C94C-289A-FC82-A610C6C04141}"/>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41" name="Friform 940">
              <a:extLst>
                <a:ext uri="{FF2B5EF4-FFF2-40B4-BE49-F238E27FC236}">
                  <a16:creationId xmlns:a16="http://schemas.microsoft.com/office/drawing/2014/main" id="{905B46B7-4471-C3CD-3A51-BF9E02DE4BDE}"/>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942" name="Friform 941">
              <a:extLst>
                <a:ext uri="{FF2B5EF4-FFF2-40B4-BE49-F238E27FC236}">
                  <a16:creationId xmlns:a16="http://schemas.microsoft.com/office/drawing/2014/main" id="{7FC452E7-7C13-A888-3794-593274600A55}"/>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43" name="Friform 942">
              <a:extLst>
                <a:ext uri="{FF2B5EF4-FFF2-40B4-BE49-F238E27FC236}">
                  <a16:creationId xmlns:a16="http://schemas.microsoft.com/office/drawing/2014/main" id="{6B5CD2F2-CED5-EDDE-7B96-9EA9253E8CEE}"/>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44" name="Friform 943">
              <a:extLst>
                <a:ext uri="{FF2B5EF4-FFF2-40B4-BE49-F238E27FC236}">
                  <a16:creationId xmlns:a16="http://schemas.microsoft.com/office/drawing/2014/main" id="{B039849F-ABF7-C95C-C862-914DF3BED2C2}"/>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45" name="Friform 944">
              <a:extLst>
                <a:ext uri="{FF2B5EF4-FFF2-40B4-BE49-F238E27FC236}">
                  <a16:creationId xmlns:a16="http://schemas.microsoft.com/office/drawing/2014/main" id="{ED4CE71F-FED5-237F-305A-47BC999A686B}"/>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46" name="Friform 945">
              <a:extLst>
                <a:ext uri="{FF2B5EF4-FFF2-40B4-BE49-F238E27FC236}">
                  <a16:creationId xmlns:a16="http://schemas.microsoft.com/office/drawing/2014/main" id="{A12C2D4F-8DCE-C225-7BE7-DF353AC4D01D}"/>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47" name="Friform 946">
              <a:extLst>
                <a:ext uri="{FF2B5EF4-FFF2-40B4-BE49-F238E27FC236}">
                  <a16:creationId xmlns:a16="http://schemas.microsoft.com/office/drawing/2014/main" id="{885CC569-3866-5AA8-7C5F-FBC36C1F280F}"/>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48" name="Friform 947">
              <a:extLst>
                <a:ext uri="{FF2B5EF4-FFF2-40B4-BE49-F238E27FC236}">
                  <a16:creationId xmlns:a16="http://schemas.microsoft.com/office/drawing/2014/main" id="{39E16BF2-0F9E-52AF-FB35-6DF344D5F866}"/>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949" name="Friform 948">
              <a:extLst>
                <a:ext uri="{FF2B5EF4-FFF2-40B4-BE49-F238E27FC236}">
                  <a16:creationId xmlns:a16="http://schemas.microsoft.com/office/drawing/2014/main" id="{79201688-4D75-1923-4AF2-75C9F59F2CB1}"/>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50" name="Friform 949">
              <a:extLst>
                <a:ext uri="{FF2B5EF4-FFF2-40B4-BE49-F238E27FC236}">
                  <a16:creationId xmlns:a16="http://schemas.microsoft.com/office/drawing/2014/main" id="{3828DAAA-4123-8DEB-720D-81465988717E}"/>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51" name="Friform 950">
              <a:extLst>
                <a:ext uri="{FF2B5EF4-FFF2-40B4-BE49-F238E27FC236}">
                  <a16:creationId xmlns:a16="http://schemas.microsoft.com/office/drawing/2014/main" id="{2A37A84A-7BE8-517D-D766-5C019DA34661}"/>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952" name="Friform 951">
              <a:extLst>
                <a:ext uri="{FF2B5EF4-FFF2-40B4-BE49-F238E27FC236}">
                  <a16:creationId xmlns:a16="http://schemas.microsoft.com/office/drawing/2014/main" id="{68F16833-B31B-F628-E521-769782C8B02D}"/>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53" name="Friform 952">
              <a:extLst>
                <a:ext uri="{FF2B5EF4-FFF2-40B4-BE49-F238E27FC236}">
                  <a16:creationId xmlns:a16="http://schemas.microsoft.com/office/drawing/2014/main" id="{0A56C278-55C7-F9E8-3334-676D377C337C}"/>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54" name="Friform 953">
              <a:extLst>
                <a:ext uri="{FF2B5EF4-FFF2-40B4-BE49-F238E27FC236}">
                  <a16:creationId xmlns:a16="http://schemas.microsoft.com/office/drawing/2014/main" id="{2D6DE23E-AF44-83C8-7AAD-92C6B515847E}"/>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55" name="Friform 954">
              <a:extLst>
                <a:ext uri="{FF2B5EF4-FFF2-40B4-BE49-F238E27FC236}">
                  <a16:creationId xmlns:a16="http://schemas.microsoft.com/office/drawing/2014/main" id="{B29FBFB0-420B-9206-ABA9-F20381DC636B}"/>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56" name="Friform 955">
              <a:extLst>
                <a:ext uri="{FF2B5EF4-FFF2-40B4-BE49-F238E27FC236}">
                  <a16:creationId xmlns:a16="http://schemas.microsoft.com/office/drawing/2014/main" id="{0D0D3B98-37FF-77C6-A044-5F63493C3D17}"/>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57" name="Friform 956">
              <a:extLst>
                <a:ext uri="{FF2B5EF4-FFF2-40B4-BE49-F238E27FC236}">
                  <a16:creationId xmlns:a16="http://schemas.microsoft.com/office/drawing/2014/main" id="{42ECCDF7-7BEE-C91A-BC0A-94EE8A8077A2}"/>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58" name="Friform 957">
              <a:extLst>
                <a:ext uri="{FF2B5EF4-FFF2-40B4-BE49-F238E27FC236}">
                  <a16:creationId xmlns:a16="http://schemas.microsoft.com/office/drawing/2014/main" id="{3BF01881-1896-5A33-1BE7-C4420C8DDBF1}"/>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959" name="Friform 958">
              <a:extLst>
                <a:ext uri="{FF2B5EF4-FFF2-40B4-BE49-F238E27FC236}">
                  <a16:creationId xmlns:a16="http://schemas.microsoft.com/office/drawing/2014/main" id="{8613EF02-8067-59D8-C05C-F69D7CC5626E}"/>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60" name="Friform 959">
              <a:extLst>
                <a:ext uri="{FF2B5EF4-FFF2-40B4-BE49-F238E27FC236}">
                  <a16:creationId xmlns:a16="http://schemas.microsoft.com/office/drawing/2014/main" id="{5009F41F-EEBE-5C2F-3B12-5091ADBBD31A}"/>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61" name="Friform 960">
              <a:extLst>
                <a:ext uri="{FF2B5EF4-FFF2-40B4-BE49-F238E27FC236}">
                  <a16:creationId xmlns:a16="http://schemas.microsoft.com/office/drawing/2014/main" id="{A5D33E3F-499D-9DD6-2053-701876979446}"/>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962" name="Friform 961">
              <a:extLst>
                <a:ext uri="{FF2B5EF4-FFF2-40B4-BE49-F238E27FC236}">
                  <a16:creationId xmlns:a16="http://schemas.microsoft.com/office/drawing/2014/main" id="{C9613459-26F4-2604-3FCF-E5615B94E59A}"/>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63" name="Friform 962">
              <a:extLst>
                <a:ext uri="{FF2B5EF4-FFF2-40B4-BE49-F238E27FC236}">
                  <a16:creationId xmlns:a16="http://schemas.microsoft.com/office/drawing/2014/main" id="{DCCE42F0-95EB-BBA5-DB64-49BEBF9442AA}"/>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64" name="Friform 963">
              <a:extLst>
                <a:ext uri="{FF2B5EF4-FFF2-40B4-BE49-F238E27FC236}">
                  <a16:creationId xmlns:a16="http://schemas.microsoft.com/office/drawing/2014/main" id="{1639B5B3-BC21-C742-4CFD-051BB193D7F3}"/>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65" name="Friform 964">
              <a:extLst>
                <a:ext uri="{FF2B5EF4-FFF2-40B4-BE49-F238E27FC236}">
                  <a16:creationId xmlns:a16="http://schemas.microsoft.com/office/drawing/2014/main" id="{F1379CD1-7CBC-2520-C7F9-FA16E004F4CC}"/>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966" name="Friform 965">
              <a:extLst>
                <a:ext uri="{FF2B5EF4-FFF2-40B4-BE49-F238E27FC236}">
                  <a16:creationId xmlns:a16="http://schemas.microsoft.com/office/drawing/2014/main" id="{E2CAB6C2-2377-BD72-F1DC-1F90A8C93728}"/>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967" name="Friform 966">
              <a:extLst>
                <a:ext uri="{FF2B5EF4-FFF2-40B4-BE49-F238E27FC236}">
                  <a16:creationId xmlns:a16="http://schemas.microsoft.com/office/drawing/2014/main" id="{797F7D87-9EF8-5B66-3F87-427113935E45}"/>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68" name="Friform 967">
              <a:extLst>
                <a:ext uri="{FF2B5EF4-FFF2-40B4-BE49-F238E27FC236}">
                  <a16:creationId xmlns:a16="http://schemas.microsoft.com/office/drawing/2014/main" id="{51848DFE-A7ED-FD10-3B87-54E35568388B}"/>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69" name="Friform 968">
              <a:extLst>
                <a:ext uri="{FF2B5EF4-FFF2-40B4-BE49-F238E27FC236}">
                  <a16:creationId xmlns:a16="http://schemas.microsoft.com/office/drawing/2014/main" id="{99981104-654F-958C-0835-2221122ACB71}"/>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70" name="Friform 969">
              <a:extLst>
                <a:ext uri="{FF2B5EF4-FFF2-40B4-BE49-F238E27FC236}">
                  <a16:creationId xmlns:a16="http://schemas.microsoft.com/office/drawing/2014/main" id="{3776E8F3-FD97-4363-C999-3078B56AD372}"/>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971" name="Friform 970">
              <a:extLst>
                <a:ext uri="{FF2B5EF4-FFF2-40B4-BE49-F238E27FC236}">
                  <a16:creationId xmlns:a16="http://schemas.microsoft.com/office/drawing/2014/main" id="{B2067E51-6740-FF1C-6AA9-EEF284DFF3A3}"/>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72" name="Friform 971">
              <a:extLst>
                <a:ext uri="{FF2B5EF4-FFF2-40B4-BE49-F238E27FC236}">
                  <a16:creationId xmlns:a16="http://schemas.microsoft.com/office/drawing/2014/main" id="{A5122120-EBC1-0E61-D092-71625944B0B4}"/>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73" name="Friform 972">
              <a:extLst>
                <a:ext uri="{FF2B5EF4-FFF2-40B4-BE49-F238E27FC236}">
                  <a16:creationId xmlns:a16="http://schemas.microsoft.com/office/drawing/2014/main" id="{3EEA09E9-10C2-DCFC-2072-36E505DE3D62}"/>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974" name="Friform 973">
              <a:extLst>
                <a:ext uri="{FF2B5EF4-FFF2-40B4-BE49-F238E27FC236}">
                  <a16:creationId xmlns:a16="http://schemas.microsoft.com/office/drawing/2014/main" id="{5CEAA3E5-914E-93C1-CB8B-E827FBC484F5}"/>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75" name="Friform 974">
              <a:extLst>
                <a:ext uri="{FF2B5EF4-FFF2-40B4-BE49-F238E27FC236}">
                  <a16:creationId xmlns:a16="http://schemas.microsoft.com/office/drawing/2014/main" id="{4E32A9A8-C7A3-7352-5BB9-6034F60A2C7A}"/>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76" name="Friform 975">
              <a:extLst>
                <a:ext uri="{FF2B5EF4-FFF2-40B4-BE49-F238E27FC236}">
                  <a16:creationId xmlns:a16="http://schemas.microsoft.com/office/drawing/2014/main" id="{BCA49515-415B-9ABF-BADF-128119B182FA}"/>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77" name="Friform 976">
              <a:extLst>
                <a:ext uri="{FF2B5EF4-FFF2-40B4-BE49-F238E27FC236}">
                  <a16:creationId xmlns:a16="http://schemas.microsoft.com/office/drawing/2014/main" id="{9950B5D5-8C89-7610-A2B0-C87DAF068667}"/>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978" name="Friform 977">
              <a:extLst>
                <a:ext uri="{FF2B5EF4-FFF2-40B4-BE49-F238E27FC236}">
                  <a16:creationId xmlns:a16="http://schemas.microsoft.com/office/drawing/2014/main" id="{64BA6D10-70E9-FA1F-E84D-952971BF67B2}"/>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979" name="Friform 978">
              <a:extLst>
                <a:ext uri="{FF2B5EF4-FFF2-40B4-BE49-F238E27FC236}">
                  <a16:creationId xmlns:a16="http://schemas.microsoft.com/office/drawing/2014/main" id="{B606A93B-8600-91E7-D46C-D9CA2D95228B}"/>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980" name="Friform 979">
              <a:extLst>
                <a:ext uri="{FF2B5EF4-FFF2-40B4-BE49-F238E27FC236}">
                  <a16:creationId xmlns:a16="http://schemas.microsoft.com/office/drawing/2014/main" id="{612583A8-2FE6-9ECF-F584-55069D28BF79}"/>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981" name="Friform 980">
              <a:extLst>
                <a:ext uri="{FF2B5EF4-FFF2-40B4-BE49-F238E27FC236}">
                  <a16:creationId xmlns:a16="http://schemas.microsoft.com/office/drawing/2014/main" id="{CD78DB68-FC82-E12F-0FC6-7024E6AFAFD5}"/>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82" name="Friform 981">
              <a:extLst>
                <a:ext uri="{FF2B5EF4-FFF2-40B4-BE49-F238E27FC236}">
                  <a16:creationId xmlns:a16="http://schemas.microsoft.com/office/drawing/2014/main" id="{A49FCCE8-180D-6856-B563-A01D03985A37}"/>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83" name="Friform 982">
              <a:extLst>
                <a:ext uri="{FF2B5EF4-FFF2-40B4-BE49-F238E27FC236}">
                  <a16:creationId xmlns:a16="http://schemas.microsoft.com/office/drawing/2014/main" id="{92386FA3-0DE1-FAB4-9078-48C4BB8BD67D}"/>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84" name="Friform 983">
              <a:extLst>
                <a:ext uri="{FF2B5EF4-FFF2-40B4-BE49-F238E27FC236}">
                  <a16:creationId xmlns:a16="http://schemas.microsoft.com/office/drawing/2014/main" id="{923A4B78-F9EE-8AEA-B72F-0271DB5E05D4}"/>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985" name="Friform 984">
              <a:extLst>
                <a:ext uri="{FF2B5EF4-FFF2-40B4-BE49-F238E27FC236}">
                  <a16:creationId xmlns:a16="http://schemas.microsoft.com/office/drawing/2014/main" id="{9145698C-ED07-808C-E090-95D12C7CD64B}"/>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86" name="Friform 985">
              <a:extLst>
                <a:ext uri="{FF2B5EF4-FFF2-40B4-BE49-F238E27FC236}">
                  <a16:creationId xmlns:a16="http://schemas.microsoft.com/office/drawing/2014/main" id="{3399B295-C2C2-A39D-0251-BE9E4C5D609A}"/>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87" name="Friform 986">
              <a:extLst>
                <a:ext uri="{FF2B5EF4-FFF2-40B4-BE49-F238E27FC236}">
                  <a16:creationId xmlns:a16="http://schemas.microsoft.com/office/drawing/2014/main" id="{4601E457-5379-9B9A-7467-CB8E278D9089}"/>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988" name="Friform 987">
              <a:extLst>
                <a:ext uri="{FF2B5EF4-FFF2-40B4-BE49-F238E27FC236}">
                  <a16:creationId xmlns:a16="http://schemas.microsoft.com/office/drawing/2014/main" id="{F9AE8F9C-DF46-F213-DB9E-FD43A9D9A287}"/>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89" name="Friform 988">
              <a:extLst>
                <a:ext uri="{FF2B5EF4-FFF2-40B4-BE49-F238E27FC236}">
                  <a16:creationId xmlns:a16="http://schemas.microsoft.com/office/drawing/2014/main" id="{5FE04D33-786E-1406-85BC-EF6CF8F6C4F2}"/>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90" name="Friform 989">
              <a:extLst>
                <a:ext uri="{FF2B5EF4-FFF2-40B4-BE49-F238E27FC236}">
                  <a16:creationId xmlns:a16="http://schemas.microsoft.com/office/drawing/2014/main" id="{B91D70B5-1EBE-6C91-7695-7144991B901E}"/>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91" name="Friform 990">
              <a:extLst>
                <a:ext uri="{FF2B5EF4-FFF2-40B4-BE49-F238E27FC236}">
                  <a16:creationId xmlns:a16="http://schemas.microsoft.com/office/drawing/2014/main" id="{7A5D325F-A1B6-B526-9569-41BA0940546B}"/>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992" name="Friform 991">
              <a:extLst>
                <a:ext uri="{FF2B5EF4-FFF2-40B4-BE49-F238E27FC236}">
                  <a16:creationId xmlns:a16="http://schemas.microsoft.com/office/drawing/2014/main" id="{FAA3DD3C-A37C-BCA6-D3B4-F38789978C55}"/>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993" name="Friform 992">
              <a:extLst>
                <a:ext uri="{FF2B5EF4-FFF2-40B4-BE49-F238E27FC236}">
                  <a16:creationId xmlns:a16="http://schemas.microsoft.com/office/drawing/2014/main" id="{8B213ED6-9D81-DB09-FC21-07ADC74426D8}"/>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994" name="Friform 993">
              <a:extLst>
                <a:ext uri="{FF2B5EF4-FFF2-40B4-BE49-F238E27FC236}">
                  <a16:creationId xmlns:a16="http://schemas.microsoft.com/office/drawing/2014/main" id="{F5DA1782-1D94-273F-ECA5-B1DCC37F10F5}"/>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995" name="Friform 994">
              <a:extLst>
                <a:ext uri="{FF2B5EF4-FFF2-40B4-BE49-F238E27FC236}">
                  <a16:creationId xmlns:a16="http://schemas.microsoft.com/office/drawing/2014/main" id="{0C14B11E-7885-5F79-3CBE-F9DB69F64219}"/>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96" name="Friform 995">
              <a:extLst>
                <a:ext uri="{FF2B5EF4-FFF2-40B4-BE49-F238E27FC236}">
                  <a16:creationId xmlns:a16="http://schemas.microsoft.com/office/drawing/2014/main" id="{CB7A8348-7426-6832-868B-23E12F0324C5}"/>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97" name="Friform 996">
              <a:extLst>
                <a:ext uri="{FF2B5EF4-FFF2-40B4-BE49-F238E27FC236}">
                  <a16:creationId xmlns:a16="http://schemas.microsoft.com/office/drawing/2014/main" id="{7EB5DA3E-CDAF-AE5B-0E95-74FA00A87090}"/>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98" name="Friform 997">
              <a:extLst>
                <a:ext uri="{FF2B5EF4-FFF2-40B4-BE49-F238E27FC236}">
                  <a16:creationId xmlns:a16="http://schemas.microsoft.com/office/drawing/2014/main" id="{F9B3EE4A-DFAE-4C8F-91DD-F19D231C01A0}"/>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999" name="Friform 998">
              <a:extLst>
                <a:ext uri="{FF2B5EF4-FFF2-40B4-BE49-F238E27FC236}">
                  <a16:creationId xmlns:a16="http://schemas.microsoft.com/office/drawing/2014/main" id="{9E299B8F-DC93-B6EA-3702-A678BE1B2AD4}"/>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00" name="Friform 999">
              <a:extLst>
                <a:ext uri="{FF2B5EF4-FFF2-40B4-BE49-F238E27FC236}">
                  <a16:creationId xmlns:a16="http://schemas.microsoft.com/office/drawing/2014/main" id="{3BE1D6BD-E932-3B7F-E935-81D97FE1E3E7}"/>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01" name="Friform 1000">
              <a:extLst>
                <a:ext uri="{FF2B5EF4-FFF2-40B4-BE49-F238E27FC236}">
                  <a16:creationId xmlns:a16="http://schemas.microsoft.com/office/drawing/2014/main" id="{3D0351AE-8BCC-4E9D-E63D-63D876E75B31}"/>
                </a:ext>
              </a:extLst>
            </p:cNvPr>
            <p:cNvSpPr/>
            <p:nvPr/>
          </p:nvSpPr>
          <p:spPr>
            <a:xfrm>
              <a:off x="6302943" y="3545844"/>
              <a:ext cx="652317" cy="671286"/>
            </a:xfrm>
            <a:custGeom>
              <a:avLst/>
              <a:gdLst>
                <a:gd name="connsiteX0" fmla="*/ 185889 w 652317"/>
                <a:gd name="connsiteY0" fmla="*/ 49886 h 671286"/>
                <a:gd name="connsiteX1" fmla="*/ 94841 w 652317"/>
                <a:gd name="connsiteY1" fmla="*/ 184940 h 671286"/>
                <a:gd name="connsiteX2" fmla="*/ 0 w 652317"/>
                <a:gd name="connsiteY2" fmla="*/ 256451 h 671286"/>
                <a:gd name="connsiteX3" fmla="*/ 199830 w 652317"/>
                <a:gd name="connsiteY3" fmla="*/ 671286 h 671286"/>
                <a:gd name="connsiteX4" fmla="*/ 652318 w 652317"/>
                <a:gd name="connsiteY4" fmla="*/ 102428 h 671286"/>
                <a:gd name="connsiteX5" fmla="*/ 203434 w 652317"/>
                <a:gd name="connsiteY5" fmla="*/ 0 h 671286"/>
                <a:gd name="connsiteX6" fmla="*/ 185889 w 652317"/>
                <a:gd name="connsiteY6" fmla="*/ 49886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185889" y="49886"/>
                  </a:move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ubicBezTo>
                    <a:pt x="198692" y="16882"/>
                    <a:pt x="192812" y="33574"/>
                    <a:pt x="185889" y="49886"/>
                  </a:cubicBezTo>
                  <a:close/>
                </a:path>
              </a:pathLst>
            </a:custGeom>
            <a:solidFill>
              <a:srgbClr val="FFFFFF"/>
            </a:solidFill>
            <a:ln w="9484" cap="flat">
              <a:noFill/>
              <a:prstDash val="solid"/>
              <a:miter/>
            </a:ln>
          </p:spPr>
          <p:txBody>
            <a:bodyPr rtlCol="0" anchor="ctr"/>
            <a:lstStyle/>
            <a:p>
              <a:endParaRPr lang="nb-NO"/>
            </a:p>
          </p:txBody>
        </p:sp>
        <p:sp>
          <p:nvSpPr>
            <p:cNvPr id="1002" name="Friform 1001">
              <a:extLst>
                <a:ext uri="{FF2B5EF4-FFF2-40B4-BE49-F238E27FC236}">
                  <a16:creationId xmlns:a16="http://schemas.microsoft.com/office/drawing/2014/main" id="{9DA8E75F-C040-469A-6E46-4773A478760C}"/>
                </a:ext>
              </a:extLst>
            </p:cNvPr>
            <p:cNvSpPr/>
            <p:nvPr/>
          </p:nvSpPr>
          <p:spPr>
            <a:xfrm>
              <a:off x="6120563" y="2545838"/>
              <a:ext cx="653171" cy="601008"/>
            </a:xfrm>
            <a:custGeom>
              <a:avLst/>
              <a:gdLst>
                <a:gd name="connsiteX0" fmla="*/ 277221 w 653171"/>
                <a:gd name="connsiteY0" fmla="*/ 584127 h 601008"/>
                <a:gd name="connsiteX1" fmla="*/ 293154 w 653171"/>
                <a:gd name="connsiteY1" fmla="*/ 601009 h 601008"/>
                <a:gd name="connsiteX2" fmla="*/ 653171 w 653171"/>
                <a:gd name="connsiteY2" fmla="*/ 313924 h 601008"/>
                <a:gd name="connsiteX3" fmla="*/ 0 w 653171"/>
                <a:gd name="connsiteY3" fmla="*/ 0 h 601008"/>
                <a:gd name="connsiteX4" fmla="*/ 0 w 653171"/>
                <a:gd name="connsiteY4" fmla="*/ 460359 h 601008"/>
                <a:gd name="connsiteX5" fmla="*/ 142167 w 653171"/>
                <a:gd name="connsiteY5" fmla="*/ 493174 h 601008"/>
                <a:gd name="connsiteX6" fmla="*/ 277221 w 653171"/>
                <a:gd name="connsiteY6" fmla="*/ 584222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008">
                  <a:moveTo>
                    <a:pt x="277221" y="584127"/>
                  </a:moveTo>
                  <a:cubicBezTo>
                    <a:pt x="282722" y="589628"/>
                    <a:pt x="288033" y="595223"/>
                    <a:pt x="293154" y="601009"/>
                  </a:cubicBezTo>
                  <a:lnTo>
                    <a:pt x="653171" y="313924"/>
                  </a:lnTo>
                  <a:cubicBezTo>
                    <a:pt x="495451" y="127182"/>
                    <a:pt x="261857" y="6639"/>
                    <a:pt x="0" y="0"/>
                  </a:cubicBezTo>
                  <a:lnTo>
                    <a:pt x="0" y="460359"/>
                  </a:lnTo>
                  <a:cubicBezTo>
                    <a:pt x="49128" y="463015"/>
                    <a:pt x="96928" y="474016"/>
                    <a:pt x="142167" y="493174"/>
                  </a:cubicBezTo>
                  <a:cubicBezTo>
                    <a:pt x="192812" y="514608"/>
                    <a:pt x="238146" y="545242"/>
                    <a:pt x="277221" y="584222"/>
                  </a:cubicBezTo>
                  <a:close/>
                </a:path>
              </a:pathLst>
            </a:custGeom>
            <a:solidFill>
              <a:srgbClr val="FFFFFF"/>
            </a:solidFill>
            <a:ln w="9484" cap="flat">
              <a:noFill/>
              <a:prstDash val="solid"/>
              <a:miter/>
            </a:ln>
          </p:spPr>
          <p:txBody>
            <a:bodyPr rtlCol="0" anchor="ctr"/>
            <a:lstStyle/>
            <a:p>
              <a:endParaRPr lang="nb-NO"/>
            </a:p>
          </p:txBody>
        </p:sp>
        <p:sp>
          <p:nvSpPr>
            <p:cNvPr id="1003" name="Friform 1002">
              <a:extLst>
                <a:ext uri="{FF2B5EF4-FFF2-40B4-BE49-F238E27FC236}">
                  <a16:creationId xmlns:a16="http://schemas.microsoft.com/office/drawing/2014/main" id="{AF1585BB-999C-07AD-2BB1-9FB8EBDE2182}"/>
                </a:ext>
              </a:extLst>
            </p:cNvPr>
            <p:cNvSpPr/>
            <p:nvPr/>
          </p:nvSpPr>
          <p:spPr>
            <a:xfrm>
              <a:off x="5733611" y="3822401"/>
              <a:ext cx="727337" cy="492794"/>
            </a:xfrm>
            <a:custGeom>
              <a:avLst/>
              <a:gdLst>
                <a:gd name="connsiteX0" fmla="*/ 363716 w 727337"/>
                <a:gd name="connsiteY0" fmla="*/ 32815 h 492794"/>
                <a:gd name="connsiteX1" fmla="*/ 199830 w 727337"/>
                <a:gd name="connsiteY1" fmla="*/ 0 h 492794"/>
                <a:gd name="connsiteX2" fmla="*/ 0 w 727337"/>
                <a:gd name="connsiteY2" fmla="*/ 414835 h 492794"/>
                <a:gd name="connsiteX3" fmla="*/ 363716 w 727337"/>
                <a:gd name="connsiteY3" fmla="*/ 492795 h 492794"/>
                <a:gd name="connsiteX4" fmla="*/ 727337 w 727337"/>
                <a:gd name="connsiteY4" fmla="*/ 414835 h 492794"/>
                <a:gd name="connsiteX5" fmla="*/ 527507 w 727337"/>
                <a:gd name="connsiteY5" fmla="*/ 0 h 492794"/>
                <a:gd name="connsiteX6" fmla="*/ 363621 w 727337"/>
                <a:gd name="connsiteY6" fmla="*/ 32815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363716" y="32815"/>
                  </a:moveTo>
                  <a:cubicBezTo>
                    <a:pt x="306906" y="32815"/>
                    <a:pt x="251803" y="21814"/>
                    <a:pt x="199830" y="0"/>
                  </a:cubicBezTo>
                  <a:lnTo>
                    <a:pt x="0" y="414835"/>
                  </a:lnTo>
                  <a:cubicBezTo>
                    <a:pt x="110964" y="464912"/>
                    <a:pt x="234068" y="492795"/>
                    <a:pt x="363716" y="492795"/>
                  </a:cubicBezTo>
                  <a:cubicBezTo>
                    <a:pt x="493364" y="492795"/>
                    <a:pt x="616468" y="464912"/>
                    <a:pt x="727337" y="414835"/>
                  </a:cubicBezTo>
                  <a:lnTo>
                    <a:pt x="527507" y="0"/>
                  </a:lnTo>
                  <a:cubicBezTo>
                    <a:pt x="475534" y="21719"/>
                    <a:pt x="420431" y="32815"/>
                    <a:pt x="363621" y="32815"/>
                  </a:cubicBezTo>
                  <a:close/>
                </a:path>
              </a:pathLst>
            </a:custGeom>
            <a:solidFill>
              <a:srgbClr val="FFFFFF"/>
            </a:solidFill>
            <a:ln w="9484" cap="flat">
              <a:noFill/>
              <a:prstDash val="solid"/>
              <a:miter/>
            </a:ln>
          </p:spPr>
          <p:txBody>
            <a:bodyPr rtlCol="0" anchor="ctr"/>
            <a:lstStyle/>
            <a:p>
              <a:endParaRPr lang="nb-NO"/>
            </a:p>
          </p:txBody>
        </p:sp>
        <p:sp>
          <p:nvSpPr>
            <p:cNvPr id="1004" name="Friform 1003">
              <a:extLst>
                <a:ext uri="{FF2B5EF4-FFF2-40B4-BE49-F238E27FC236}">
                  <a16:creationId xmlns:a16="http://schemas.microsoft.com/office/drawing/2014/main" id="{89D5771D-292E-560F-AC65-11DD03B26FFF}"/>
                </a:ext>
              </a:extLst>
            </p:cNvPr>
            <p:cNvSpPr/>
            <p:nvPr/>
          </p:nvSpPr>
          <p:spPr>
            <a:xfrm>
              <a:off x="5421110" y="2545838"/>
              <a:ext cx="653171" cy="601008"/>
            </a:xfrm>
            <a:custGeom>
              <a:avLst/>
              <a:gdLst>
                <a:gd name="connsiteX0" fmla="*/ 375856 w 653171"/>
                <a:gd name="connsiteY0" fmla="*/ 584127 h 601008"/>
                <a:gd name="connsiteX1" fmla="*/ 510910 w 653171"/>
                <a:gd name="connsiteY1" fmla="*/ 493079 h 601008"/>
                <a:gd name="connsiteX2" fmla="*/ 653171 w 653171"/>
                <a:gd name="connsiteY2" fmla="*/ 460264 h 601008"/>
                <a:gd name="connsiteX3" fmla="*/ 653171 w 653171"/>
                <a:gd name="connsiteY3" fmla="*/ 0 h 601008"/>
                <a:gd name="connsiteX4" fmla="*/ 0 w 653171"/>
                <a:gd name="connsiteY4" fmla="*/ 313924 h 601008"/>
                <a:gd name="connsiteX5" fmla="*/ 360017 w 653171"/>
                <a:gd name="connsiteY5" fmla="*/ 601009 h 601008"/>
                <a:gd name="connsiteX6" fmla="*/ 375951 w 653171"/>
                <a:gd name="connsiteY6" fmla="*/ 584127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008">
                  <a:moveTo>
                    <a:pt x="375856" y="584127"/>
                  </a:moveTo>
                  <a:cubicBezTo>
                    <a:pt x="414835" y="545147"/>
                    <a:pt x="460264" y="514514"/>
                    <a:pt x="510910" y="493079"/>
                  </a:cubicBezTo>
                  <a:cubicBezTo>
                    <a:pt x="556244" y="473921"/>
                    <a:pt x="603949" y="462920"/>
                    <a:pt x="653171" y="460264"/>
                  </a:cubicBezTo>
                  <a:lnTo>
                    <a:pt x="653171" y="0"/>
                  </a:lnTo>
                  <a:cubicBezTo>
                    <a:pt x="391315" y="6734"/>
                    <a:pt x="157626" y="127277"/>
                    <a:pt x="0" y="313924"/>
                  </a:cubicBezTo>
                  <a:lnTo>
                    <a:pt x="360017" y="601009"/>
                  </a:lnTo>
                  <a:cubicBezTo>
                    <a:pt x="365139" y="595223"/>
                    <a:pt x="370545" y="589628"/>
                    <a:pt x="375951" y="584127"/>
                  </a:cubicBezTo>
                  <a:close/>
                </a:path>
              </a:pathLst>
            </a:custGeom>
            <a:solidFill>
              <a:srgbClr val="FFFFFF"/>
            </a:solidFill>
            <a:ln w="9484" cap="flat">
              <a:noFill/>
              <a:prstDash val="solid"/>
              <a:miter/>
            </a:ln>
          </p:spPr>
          <p:txBody>
            <a:bodyPr rtlCol="0" anchor="ctr"/>
            <a:lstStyle/>
            <a:p>
              <a:endParaRPr lang="nb-NO"/>
            </a:p>
          </p:txBody>
        </p:sp>
        <p:sp>
          <p:nvSpPr>
            <p:cNvPr id="1005" name="Friform 1004">
              <a:extLst>
                <a:ext uri="{FF2B5EF4-FFF2-40B4-BE49-F238E27FC236}">
                  <a16:creationId xmlns:a16="http://schemas.microsoft.com/office/drawing/2014/main" id="{125416C4-552C-6392-01C2-F608F9C506CA}"/>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006" name="Friform 1005">
              <a:extLst>
                <a:ext uri="{FF2B5EF4-FFF2-40B4-BE49-F238E27FC236}">
                  <a16:creationId xmlns:a16="http://schemas.microsoft.com/office/drawing/2014/main" id="{4C76E8E9-14A1-58A5-4B19-D244059C0A09}"/>
                </a:ext>
              </a:extLst>
            </p:cNvPr>
            <p:cNvSpPr/>
            <p:nvPr/>
          </p:nvSpPr>
          <p:spPr>
            <a:xfrm>
              <a:off x="5212459" y="2895992"/>
              <a:ext cx="539456" cy="707136"/>
            </a:xfrm>
            <a:custGeom>
              <a:avLst/>
              <a:gdLst>
                <a:gd name="connsiteX0" fmla="*/ 460075 w 539456"/>
                <a:gd name="connsiteY0" fmla="*/ 534430 h 707136"/>
                <a:gd name="connsiteX1" fmla="*/ 493459 w 539456"/>
                <a:gd name="connsiteY1" fmla="*/ 369027 h 707136"/>
                <a:gd name="connsiteX2" fmla="*/ 539457 w 539456"/>
                <a:gd name="connsiteY2" fmla="*/ 286989 h 707136"/>
                <a:gd name="connsiteX3" fmla="*/ 179534 w 539456"/>
                <a:gd name="connsiteY3" fmla="*/ 0 h 707136"/>
                <a:gd name="connsiteX4" fmla="*/ 0 w 539456"/>
                <a:gd name="connsiteY4" fmla="*/ 534430 h 707136"/>
                <a:gd name="connsiteX5" fmla="*/ 16882 w 539456"/>
                <a:gd name="connsiteY5" fmla="*/ 707136 h 707136"/>
                <a:gd name="connsiteX6" fmla="*/ 465860 w 539456"/>
                <a:gd name="connsiteY6" fmla="*/ 604708 h 707136"/>
                <a:gd name="connsiteX7" fmla="*/ 460075 w 539456"/>
                <a:gd name="connsiteY7" fmla="*/ 53443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460075" y="534430"/>
                  </a:moveTo>
                  <a:cubicBezTo>
                    <a:pt x="460075" y="477051"/>
                    <a:pt x="471361" y="421474"/>
                    <a:pt x="493459" y="369027"/>
                  </a:cubicBezTo>
                  <a:cubicBezTo>
                    <a:pt x="505788" y="339911"/>
                    <a:pt x="521152" y="312407"/>
                    <a:pt x="539457" y="286989"/>
                  </a:cubicBezTo>
                  <a:lnTo>
                    <a:pt x="179534" y="0"/>
                  </a:lnTo>
                  <a:cubicBezTo>
                    <a:pt x="66863" y="148521"/>
                    <a:pt x="0" y="333651"/>
                    <a:pt x="0" y="534430"/>
                  </a:cubicBezTo>
                  <a:cubicBezTo>
                    <a:pt x="0" y="593516"/>
                    <a:pt x="5785" y="651275"/>
                    <a:pt x="16882" y="707136"/>
                  </a:cubicBezTo>
                  <a:lnTo>
                    <a:pt x="465860" y="604708"/>
                  </a:lnTo>
                  <a:cubicBezTo>
                    <a:pt x="462066" y="581661"/>
                    <a:pt x="460075" y="558141"/>
                    <a:pt x="460075" y="534430"/>
                  </a:cubicBezTo>
                  <a:close/>
                </a:path>
              </a:pathLst>
            </a:custGeom>
            <a:solidFill>
              <a:srgbClr val="FFFFFF"/>
            </a:solidFill>
            <a:ln w="9484" cap="flat">
              <a:noFill/>
              <a:prstDash val="solid"/>
              <a:miter/>
            </a:ln>
          </p:spPr>
          <p:txBody>
            <a:bodyPr rtlCol="0" anchor="ctr"/>
            <a:lstStyle/>
            <a:p>
              <a:endParaRPr lang="nb-NO"/>
            </a:p>
          </p:txBody>
        </p:sp>
        <p:sp>
          <p:nvSpPr>
            <p:cNvPr id="1007" name="Friform 1006">
              <a:extLst>
                <a:ext uri="{FF2B5EF4-FFF2-40B4-BE49-F238E27FC236}">
                  <a16:creationId xmlns:a16="http://schemas.microsoft.com/office/drawing/2014/main" id="{0FE7CBEE-CF03-4EDC-6BE0-123ACA548FE0}"/>
                </a:ext>
              </a:extLst>
            </p:cNvPr>
            <p:cNvSpPr/>
            <p:nvPr/>
          </p:nvSpPr>
          <p:spPr>
            <a:xfrm>
              <a:off x="4991100" y="2324100"/>
              <a:ext cx="2212550" cy="2212550"/>
            </a:xfrm>
            <a:custGeom>
              <a:avLst/>
              <a:gdLst>
                <a:gd name="connsiteX0" fmla="*/ 1106228 w 2212550"/>
                <a:gd name="connsiteY0" fmla="*/ 0 h 2212550"/>
                <a:gd name="connsiteX1" fmla="*/ 0 w 2212550"/>
                <a:gd name="connsiteY1" fmla="*/ 1106323 h 2212550"/>
                <a:gd name="connsiteX2" fmla="*/ 1106228 w 2212550"/>
                <a:gd name="connsiteY2" fmla="*/ 2212550 h 2212550"/>
                <a:gd name="connsiteX3" fmla="*/ 2212550 w 2212550"/>
                <a:gd name="connsiteY3" fmla="*/ 1106323 h 2212550"/>
                <a:gd name="connsiteX4" fmla="*/ 1106228 w 2212550"/>
                <a:gd name="connsiteY4" fmla="*/ 0 h 2212550"/>
                <a:gd name="connsiteX5" fmla="*/ 1764710 w 2212550"/>
                <a:gd name="connsiteY5" fmla="*/ 1764710 h 2212550"/>
                <a:gd name="connsiteX6" fmla="*/ 1468711 w 2212550"/>
                <a:gd name="connsiteY6" fmla="*/ 1964256 h 2212550"/>
                <a:gd name="connsiteX7" fmla="*/ 1106228 w 2212550"/>
                <a:gd name="connsiteY7" fmla="*/ 2037474 h 2212550"/>
                <a:gd name="connsiteX8" fmla="*/ 743745 w 2212550"/>
                <a:gd name="connsiteY8" fmla="*/ 1964256 h 2212550"/>
                <a:gd name="connsiteX9" fmla="*/ 447745 w 2212550"/>
                <a:gd name="connsiteY9" fmla="*/ 1764710 h 2212550"/>
                <a:gd name="connsiteX10" fmla="*/ 248199 w 2212550"/>
                <a:gd name="connsiteY10" fmla="*/ 1468711 h 2212550"/>
                <a:gd name="connsiteX11" fmla="*/ 175077 w 2212550"/>
                <a:gd name="connsiteY11" fmla="*/ 1106323 h 2212550"/>
                <a:gd name="connsiteX12" fmla="*/ 248199 w 2212550"/>
                <a:gd name="connsiteY12" fmla="*/ 743745 h 2212550"/>
                <a:gd name="connsiteX13" fmla="*/ 447745 w 2212550"/>
                <a:gd name="connsiteY13" fmla="*/ 447840 h 2212550"/>
                <a:gd name="connsiteX14" fmla="*/ 743745 w 2212550"/>
                <a:gd name="connsiteY14" fmla="*/ 248294 h 2212550"/>
                <a:gd name="connsiteX15" fmla="*/ 1106228 w 2212550"/>
                <a:gd name="connsiteY15" fmla="*/ 175077 h 2212550"/>
                <a:gd name="connsiteX16" fmla="*/ 1468711 w 2212550"/>
                <a:gd name="connsiteY16" fmla="*/ 248294 h 2212550"/>
                <a:gd name="connsiteX17" fmla="*/ 1764710 w 2212550"/>
                <a:gd name="connsiteY17" fmla="*/ 447840 h 2212550"/>
                <a:gd name="connsiteX18" fmla="*/ 1964256 w 2212550"/>
                <a:gd name="connsiteY18" fmla="*/ 743745 h 2212550"/>
                <a:gd name="connsiteX19" fmla="*/ 2037474 w 2212550"/>
                <a:gd name="connsiteY19" fmla="*/ 1106323 h 2212550"/>
                <a:gd name="connsiteX20" fmla="*/ 1964256 w 2212550"/>
                <a:gd name="connsiteY20" fmla="*/ 1468711 h 2212550"/>
                <a:gd name="connsiteX21" fmla="*/ 1764710 w 2212550"/>
                <a:gd name="connsiteY21" fmla="*/ 1764710 h 2212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212550" h="2212550">
                  <a:moveTo>
                    <a:pt x="1106228" y="0"/>
                  </a:moveTo>
                  <a:cubicBezTo>
                    <a:pt x="495261" y="0"/>
                    <a:pt x="0" y="495261"/>
                    <a:pt x="0" y="1106323"/>
                  </a:cubicBezTo>
                  <a:cubicBezTo>
                    <a:pt x="0" y="1717385"/>
                    <a:pt x="495261" y="2212550"/>
                    <a:pt x="1106228" y="2212550"/>
                  </a:cubicBezTo>
                  <a:cubicBezTo>
                    <a:pt x="1717195" y="2212550"/>
                    <a:pt x="2212550" y="1717290"/>
                    <a:pt x="2212550" y="1106323"/>
                  </a:cubicBezTo>
                  <a:cubicBezTo>
                    <a:pt x="2212550" y="495356"/>
                    <a:pt x="1717195" y="0"/>
                    <a:pt x="1106228" y="0"/>
                  </a:cubicBezTo>
                  <a:close/>
                  <a:moveTo>
                    <a:pt x="1764710" y="1764710"/>
                  </a:moveTo>
                  <a:cubicBezTo>
                    <a:pt x="1679164" y="1850257"/>
                    <a:pt x="1579580" y="1917405"/>
                    <a:pt x="1468711" y="1964256"/>
                  </a:cubicBezTo>
                  <a:cubicBezTo>
                    <a:pt x="1353858" y="2012815"/>
                    <a:pt x="1231892" y="2037474"/>
                    <a:pt x="1106228" y="2037474"/>
                  </a:cubicBezTo>
                  <a:cubicBezTo>
                    <a:pt x="980563" y="2037474"/>
                    <a:pt x="858597" y="2012815"/>
                    <a:pt x="743745" y="1964256"/>
                  </a:cubicBezTo>
                  <a:cubicBezTo>
                    <a:pt x="632875" y="1917405"/>
                    <a:pt x="533292" y="1850257"/>
                    <a:pt x="447745" y="1764710"/>
                  </a:cubicBezTo>
                  <a:cubicBezTo>
                    <a:pt x="362199" y="1679164"/>
                    <a:pt x="295146" y="1579675"/>
                    <a:pt x="248199" y="1468711"/>
                  </a:cubicBezTo>
                  <a:cubicBezTo>
                    <a:pt x="199641" y="1353953"/>
                    <a:pt x="175077" y="1231987"/>
                    <a:pt x="175077" y="1106323"/>
                  </a:cubicBezTo>
                  <a:cubicBezTo>
                    <a:pt x="175077" y="980658"/>
                    <a:pt x="199641" y="858597"/>
                    <a:pt x="248199" y="743745"/>
                  </a:cubicBezTo>
                  <a:cubicBezTo>
                    <a:pt x="295146" y="632875"/>
                    <a:pt x="362293" y="533292"/>
                    <a:pt x="447745" y="447840"/>
                  </a:cubicBezTo>
                  <a:cubicBezTo>
                    <a:pt x="533292" y="362293"/>
                    <a:pt x="632875" y="295146"/>
                    <a:pt x="743745" y="248294"/>
                  </a:cubicBezTo>
                  <a:cubicBezTo>
                    <a:pt x="858597" y="199641"/>
                    <a:pt x="980563" y="175077"/>
                    <a:pt x="1106228" y="175077"/>
                  </a:cubicBezTo>
                  <a:cubicBezTo>
                    <a:pt x="1231892" y="175077"/>
                    <a:pt x="1353858" y="199641"/>
                    <a:pt x="1468711" y="248294"/>
                  </a:cubicBezTo>
                  <a:cubicBezTo>
                    <a:pt x="1579580" y="295146"/>
                    <a:pt x="1679164" y="362293"/>
                    <a:pt x="1764710" y="447840"/>
                  </a:cubicBezTo>
                  <a:cubicBezTo>
                    <a:pt x="1850257" y="533292"/>
                    <a:pt x="1917405" y="632875"/>
                    <a:pt x="1964256" y="743745"/>
                  </a:cubicBezTo>
                  <a:cubicBezTo>
                    <a:pt x="2012815" y="858597"/>
                    <a:pt x="2037474" y="980563"/>
                    <a:pt x="2037474" y="1106323"/>
                  </a:cubicBezTo>
                  <a:cubicBezTo>
                    <a:pt x="2037474" y="1232082"/>
                    <a:pt x="2012815" y="1353953"/>
                    <a:pt x="1964256" y="1468711"/>
                  </a:cubicBezTo>
                  <a:cubicBezTo>
                    <a:pt x="1917405" y="1579675"/>
                    <a:pt x="1850257" y="1679258"/>
                    <a:pt x="1764710" y="1764710"/>
                  </a:cubicBezTo>
                  <a:close/>
                </a:path>
              </a:pathLst>
            </a:custGeom>
            <a:solidFill>
              <a:srgbClr val="FFFFFF"/>
            </a:solidFill>
            <a:ln w="9484" cap="flat">
              <a:noFill/>
              <a:prstDash val="solid"/>
              <a:miter/>
            </a:ln>
          </p:spPr>
          <p:txBody>
            <a:bodyPr rtlCol="0" anchor="ctr"/>
            <a:lstStyle/>
            <a:p>
              <a:endParaRPr lang="nb-NO"/>
            </a:p>
          </p:txBody>
        </p:sp>
        <p:sp>
          <p:nvSpPr>
            <p:cNvPr id="1008" name="Friform 1007">
              <a:extLst>
                <a:ext uri="{FF2B5EF4-FFF2-40B4-BE49-F238E27FC236}">
                  <a16:creationId xmlns:a16="http://schemas.microsoft.com/office/drawing/2014/main" id="{3CFE1B87-E419-4951-DCED-D7ECCB929ECB}"/>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09" name="Friform 1008">
              <a:extLst>
                <a:ext uri="{FF2B5EF4-FFF2-40B4-BE49-F238E27FC236}">
                  <a16:creationId xmlns:a16="http://schemas.microsoft.com/office/drawing/2014/main" id="{9A097D31-7019-B305-BD9A-7DD5AF8216B4}"/>
                </a:ext>
              </a:extLst>
            </p:cNvPr>
            <p:cNvSpPr/>
            <p:nvPr/>
          </p:nvSpPr>
          <p:spPr>
            <a:xfrm>
              <a:off x="6302943" y="3545844"/>
              <a:ext cx="652317" cy="671286"/>
            </a:xfrm>
            <a:custGeom>
              <a:avLst/>
              <a:gdLst>
                <a:gd name="connsiteX0" fmla="*/ 185889 w 652317"/>
                <a:gd name="connsiteY0" fmla="*/ 49886 h 671286"/>
                <a:gd name="connsiteX1" fmla="*/ 94841 w 652317"/>
                <a:gd name="connsiteY1" fmla="*/ 184940 h 671286"/>
                <a:gd name="connsiteX2" fmla="*/ 0 w 652317"/>
                <a:gd name="connsiteY2" fmla="*/ 256451 h 671286"/>
                <a:gd name="connsiteX3" fmla="*/ 199830 w 652317"/>
                <a:gd name="connsiteY3" fmla="*/ 671286 h 671286"/>
                <a:gd name="connsiteX4" fmla="*/ 652318 w 652317"/>
                <a:gd name="connsiteY4" fmla="*/ 102428 h 671286"/>
                <a:gd name="connsiteX5" fmla="*/ 203434 w 652317"/>
                <a:gd name="connsiteY5" fmla="*/ 0 h 671286"/>
                <a:gd name="connsiteX6" fmla="*/ 185889 w 652317"/>
                <a:gd name="connsiteY6" fmla="*/ 49886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185889" y="49886"/>
                  </a:move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ubicBezTo>
                    <a:pt x="198692" y="16882"/>
                    <a:pt x="192812" y="33574"/>
                    <a:pt x="185889" y="49886"/>
                  </a:cubicBezTo>
                  <a:close/>
                </a:path>
              </a:pathLst>
            </a:custGeom>
            <a:solidFill>
              <a:srgbClr val="FFFFFF"/>
            </a:solidFill>
            <a:ln w="9484" cap="flat">
              <a:noFill/>
              <a:prstDash val="solid"/>
              <a:miter/>
            </a:ln>
          </p:spPr>
          <p:txBody>
            <a:bodyPr rtlCol="0" anchor="ctr"/>
            <a:lstStyle/>
            <a:p>
              <a:endParaRPr lang="nb-NO"/>
            </a:p>
          </p:txBody>
        </p:sp>
        <p:sp>
          <p:nvSpPr>
            <p:cNvPr id="1010" name="Friform 1009">
              <a:extLst>
                <a:ext uri="{FF2B5EF4-FFF2-40B4-BE49-F238E27FC236}">
                  <a16:creationId xmlns:a16="http://schemas.microsoft.com/office/drawing/2014/main" id="{EA1E8989-D859-00B2-BF68-E2FDE4F0F32F}"/>
                </a:ext>
              </a:extLst>
            </p:cNvPr>
            <p:cNvSpPr/>
            <p:nvPr/>
          </p:nvSpPr>
          <p:spPr>
            <a:xfrm>
              <a:off x="6120563" y="2545838"/>
              <a:ext cx="653171" cy="601008"/>
            </a:xfrm>
            <a:custGeom>
              <a:avLst/>
              <a:gdLst>
                <a:gd name="connsiteX0" fmla="*/ 277221 w 653171"/>
                <a:gd name="connsiteY0" fmla="*/ 584127 h 601008"/>
                <a:gd name="connsiteX1" fmla="*/ 293154 w 653171"/>
                <a:gd name="connsiteY1" fmla="*/ 601009 h 601008"/>
                <a:gd name="connsiteX2" fmla="*/ 653171 w 653171"/>
                <a:gd name="connsiteY2" fmla="*/ 313924 h 601008"/>
                <a:gd name="connsiteX3" fmla="*/ 0 w 653171"/>
                <a:gd name="connsiteY3" fmla="*/ 0 h 601008"/>
                <a:gd name="connsiteX4" fmla="*/ 0 w 653171"/>
                <a:gd name="connsiteY4" fmla="*/ 460359 h 601008"/>
                <a:gd name="connsiteX5" fmla="*/ 142167 w 653171"/>
                <a:gd name="connsiteY5" fmla="*/ 493174 h 601008"/>
                <a:gd name="connsiteX6" fmla="*/ 277221 w 653171"/>
                <a:gd name="connsiteY6" fmla="*/ 584222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008">
                  <a:moveTo>
                    <a:pt x="277221" y="584127"/>
                  </a:moveTo>
                  <a:cubicBezTo>
                    <a:pt x="282722" y="589628"/>
                    <a:pt x="288033" y="595223"/>
                    <a:pt x="293154" y="601009"/>
                  </a:cubicBezTo>
                  <a:lnTo>
                    <a:pt x="653171" y="313924"/>
                  </a:lnTo>
                  <a:cubicBezTo>
                    <a:pt x="495451" y="127182"/>
                    <a:pt x="261857" y="6639"/>
                    <a:pt x="0" y="0"/>
                  </a:cubicBezTo>
                  <a:lnTo>
                    <a:pt x="0" y="460359"/>
                  </a:lnTo>
                  <a:cubicBezTo>
                    <a:pt x="49128" y="463015"/>
                    <a:pt x="96928" y="474016"/>
                    <a:pt x="142167" y="493174"/>
                  </a:cubicBezTo>
                  <a:cubicBezTo>
                    <a:pt x="192812" y="514608"/>
                    <a:pt x="238146" y="545242"/>
                    <a:pt x="277221" y="584222"/>
                  </a:cubicBezTo>
                  <a:close/>
                </a:path>
              </a:pathLst>
            </a:custGeom>
            <a:solidFill>
              <a:srgbClr val="FFFFFF"/>
            </a:solidFill>
            <a:ln w="9484" cap="flat">
              <a:noFill/>
              <a:prstDash val="solid"/>
              <a:miter/>
            </a:ln>
          </p:spPr>
          <p:txBody>
            <a:bodyPr rtlCol="0" anchor="ctr"/>
            <a:lstStyle/>
            <a:p>
              <a:endParaRPr lang="nb-NO"/>
            </a:p>
          </p:txBody>
        </p:sp>
        <p:sp>
          <p:nvSpPr>
            <p:cNvPr id="1011" name="Friform 1010">
              <a:extLst>
                <a:ext uri="{FF2B5EF4-FFF2-40B4-BE49-F238E27FC236}">
                  <a16:creationId xmlns:a16="http://schemas.microsoft.com/office/drawing/2014/main" id="{F9D8A715-412D-4CEE-6B72-67458B2C8BED}"/>
                </a:ext>
              </a:extLst>
            </p:cNvPr>
            <p:cNvSpPr/>
            <p:nvPr/>
          </p:nvSpPr>
          <p:spPr>
            <a:xfrm>
              <a:off x="5733611" y="3822401"/>
              <a:ext cx="727337" cy="492794"/>
            </a:xfrm>
            <a:custGeom>
              <a:avLst/>
              <a:gdLst>
                <a:gd name="connsiteX0" fmla="*/ 363716 w 727337"/>
                <a:gd name="connsiteY0" fmla="*/ 32815 h 492794"/>
                <a:gd name="connsiteX1" fmla="*/ 199830 w 727337"/>
                <a:gd name="connsiteY1" fmla="*/ 0 h 492794"/>
                <a:gd name="connsiteX2" fmla="*/ 0 w 727337"/>
                <a:gd name="connsiteY2" fmla="*/ 414835 h 492794"/>
                <a:gd name="connsiteX3" fmla="*/ 363716 w 727337"/>
                <a:gd name="connsiteY3" fmla="*/ 492795 h 492794"/>
                <a:gd name="connsiteX4" fmla="*/ 727337 w 727337"/>
                <a:gd name="connsiteY4" fmla="*/ 414835 h 492794"/>
                <a:gd name="connsiteX5" fmla="*/ 527507 w 727337"/>
                <a:gd name="connsiteY5" fmla="*/ 0 h 492794"/>
                <a:gd name="connsiteX6" fmla="*/ 363621 w 727337"/>
                <a:gd name="connsiteY6" fmla="*/ 32815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363716" y="32815"/>
                  </a:moveTo>
                  <a:cubicBezTo>
                    <a:pt x="306906" y="32815"/>
                    <a:pt x="251803" y="21814"/>
                    <a:pt x="199830" y="0"/>
                  </a:cubicBezTo>
                  <a:lnTo>
                    <a:pt x="0" y="414835"/>
                  </a:lnTo>
                  <a:cubicBezTo>
                    <a:pt x="110964" y="464912"/>
                    <a:pt x="234068" y="492795"/>
                    <a:pt x="363716" y="492795"/>
                  </a:cubicBezTo>
                  <a:cubicBezTo>
                    <a:pt x="493364" y="492795"/>
                    <a:pt x="616468" y="464912"/>
                    <a:pt x="727337" y="414835"/>
                  </a:cubicBezTo>
                  <a:lnTo>
                    <a:pt x="527507" y="0"/>
                  </a:lnTo>
                  <a:cubicBezTo>
                    <a:pt x="475534" y="21719"/>
                    <a:pt x="420431" y="32815"/>
                    <a:pt x="363621" y="32815"/>
                  </a:cubicBezTo>
                  <a:close/>
                </a:path>
              </a:pathLst>
            </a:custGeom>
            <a:solidFill>
              <a:srgbClr val="FFFFFF"/>
            </a:solidFill>
            <a:ln w="9484" cap="flat">
              <a:noFill/>
              <a:prstDash val="solid"/>
              <a:miter/>
            </a:ln>
          </p:spPr>
          <p:txBody>
            <a:bodyPr rtlCol="0" anchor="ctr"/>
            <a:lstStyle/>
            <a:p>
              <a:endParaRPr lang="nb-NO"/>
            </a:p>
          </p:txBody>
        </p:sp>
        <p:sp>
          <p:nvSpPr>
            <p:cNvPr id="1012" name="Friform 1011">
              <a:extLst>
                <a:ext uri="{FF2B5EF4-FFF2-40B4-BE49-F238E27FC236}">
                  <a16:creationId xmlns:a16="http://schemas.microsoft.com/office/drawing/2014/main" id="{087EB957-7C42-C4B7-9ACE-59BDB8099087}"/>
                </a:ext>
              </a:extLst>
            </p:cNvPr>
            <p:cNvSpPr/>
            <p:nvPr/>
          </p:nvSpPr>
          <p:spPr>
            <a:xfrm>
              <a:off x="5421110" y="2545838"/>
              <a:ext cx="653171" cy="601008"/>
            </a:xfrm>
            <a:custGeom>
              <a:avLst/>
              <a:gdLst>
                <a:gd name="connsiteX0" fmla="*/ 375856 w 653171"/>
                <a:gd name="connsiteY0" fmla="*/ 584127 h 601008"/>
                <a:gd name="connsiteX1" fmla="*/ 510910 w 653171"/>
                <a:gd name="connsiteY1" fmla="*/ 493079 h 601008"/>
                <a:gd name="connsiteX2" fmla="*/ 653171 w 653171"/>
                <a:gd name="connsiteY2" fmla="*/ 460264 h 601008"/>
                <a:gd name="connsiteX3" fmla="*/ 653171 w 653171"/>
                <a:gd name="connsiteY3" fmla="*/ 0 h 601008"/>
                <a:gd name="connsiteX4" fmla="*/ 0 w 653171"/>
                <a:gd name="connsiteY4" fmla="*/ 313924 h 601008"/>
                <a:gd name="connsiteX5" fmla="*/ 360017 w 653171"/>
                <a:gd name="connsiteY5" fmla="*/ 601009 h 601008"/>
                <a:gd name="connsiteX6" fmla="*/ 375951 w 653171"/>
                <a:gd name="connsiteY6" fmla="*/ 584127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008">
                  <a:moveTo>
                    <a:pt x="375856" y="584127"/>
                  </a:moveTo>
                  <a:cubicBezTo>
                    <a:pt x="414835" y="545147"/>
                    <a:pt x="460264" y="514514"/>
                    <a:pt x="510910" y="493079"/>
                  </a:cubicBezTo>
                  <a:cubicBezTo>
                    <a:pt x="556244" y="473921"/>
                    <a:pt x="603949" y="462920"/>
                    <a:pt x="653171" y="460264"/>
                  </a:cubicBezTo>
                  <a:lnTo>
                    <a:pt x="653171" y="0"/>
                  </a:lnTo>
                  <a:cubicBezTo>
                    <a:pt x="391315" y="6734"/>
                    <a:pt x="157626" y="127277"/>
                    <a:pt x="0" y="313924"/>
                  </a:cubicBezTo>
                  <a:lnTo>
                    <a:pt x="360017" y="601009"/>
                  </a:lnTo>
                  <a:cubicBezTo>
                    <a:pt x="365139" y="595223"/>
                    <a:pt x="370545" y="589628"/>
                    <a:pt x="375951" y="584127"/>
                  </a:cubicBezTo>
                  <a:close/>
                </a:path>
              </a:pathLst>
            </a:custGeom>
            <a:solidFill>
              <a:srgbClr val="FFFFFF"/>
            </a:solidFill>
            <a:ln w="9484" cap="flat">
              <a:noFill/>
              <a:prstDash val="solid"/>
              <a:miter/>
            </a:ln>
          </p:spPr>
          <p:txBody>
            <a:bodyPr rtlCol="0" anchor="ctr"/>
            <a:lstStyle/>
            <a:p>
              <a:endParaRPr lang="nb-NO"/>
            </a:p>
          </p:txBody>
        </p:sp>
        <p:sp>
          <p:nvSpPr>
            <p:cNvPr id="1013" name="Friform 1012">
              <a:extLst>
                <a:ext uri="{FF2B5EF4-FFF2-40B4-BE49-F238E27FC236}">
                  <a16:creationId xmlns:a16="http://schemas.microsoft.com/office/drawing/2014/main" id="{0E0C30B8-EFAF-858A-041A-8EE1C44E044D}"/>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014" name="Friform 1013">
              <a:extLst>
                <a:ext uri="{FF2B5EF4-FFF2-40B4-BE49-F238E27FC236}">
                  <a16:creationId xmlns:a16="http://schemas.microsoft.com/office/drawing/2014/main" id="{90A58815-C0B5-414A-FB31-A87F025251A0}"/>
                </a:ext>
              </a:extLst>
            </p:cNvPr>
            <p:cNvSpPr/>
            <p:nvPr/>
          </p:nvSpPr>
          <p:spPr>
            <a:xfrm>
              <a:off x="5212459" y="2895992"/>
              <a:ext cx="539456" cy="707136"/>
            </a:xfrm>
            <a:custGeom>
              <a:avLst/>
              <a:gdLst>
                <a:gd name="connsiteX0" fmla="*/ 460075 w 539456"/>
                <a:gd name="connsiteY0" fmla="*/ 534430 h 707136"/>
                <a:gd name="connsiteX1" fmla="*/ 493459 w 539456"/>
                <a:gd name="connsiteY1" fmla="*/ 369027 h 707136"/>
                <a:gd name="connsiteX2" fmla="*/ 539457 w 539456"/>
                <a:gd name="connsiteY2" fmla="*/ 286989 h 707136"/>
                <a:gd name="connsiteX3" fmla="*/ 179534 w 539456"/>
                <a:gd name="connsiteY3" fmla="*/ 0 h 707136"/>
                <a:gd name="connsiteX4" fmla="*/ 0 w 539456"/>
                <a:gd name="connsiteY4" fmla="*/ 534430 h 707136"/>
                <a:gd name="connsiteX5" fmla="*/ 16882 w 539456"/>
                <a:gd name="connsiteY5" fmla="*/ 707136 h 707136"/>
                <a:gd name="connsiteX6" fmla="*/ 465860 w 539456"/>
                <a:gd name="connsiteY6" fmla="*/ 604708 h 707136"/>
                <a:gd name="connsiteX7" fmla="*/ 460075 w 539456"/>
                <a:gd name="connsiteY7" fmla="*/ 53443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460075" y="534430"/>
                  </a:moveTo>
                  <a:cubicBezTo>
                    <a:pt x="460075" y="477051"/>
                    <a:pt x="471361" y="421474"/>
                    <a:pt x="493459" y="369027"/>
                  </a:cubicBezTo>
                  <a:cubicBezTo>
                    <a:pt x="505788" y="339911"/>
                    <a:pt x="521152" y="312407"/>
                    <a:pt x="539457" y="286989"/>
                  </a:cubicBezTo>
                  <a:lnTo>
                    <a:pt x="179534" y="0"/>
                  </a:lnTo>
                  <a:cubicBezTo>
                    <a:pt x="66863" y="148521"/>
                    <a:pt x="0" y="333651"/>
                    <a:pt x="0" y="534430"/>
                  </a:cubicBezTo>
                  <a:cubicBezTo>
                    <a:pt x="0" y="593516"/>
                    <a:pt x="5785" y="651275"/>
                    <a:pt x="16882" y="707136"/>
                  </a:cubicBezTo>
                  <a:lnTo>
                    <a:pt x="465860" y="604708"/>
                  </a:lnTo>
                  <a:cubicBezTo>
                    <a:pt x="462066" y="581661"/>
                    <a:pt x="460075" y="558141"/>
                    <a:pt x="460075" y="534430"/>
                  </a:cubicBezTo>
                  <a:close/>
                </a:path>
              </a:pathLst>
            </a:custGeom>
            <a:solidFill>
              <a:srgbClr val="FFFFFF"/>
            </a:solidFill>
            <a:ln w="9484" cap="flat">
              <a:noFill/>
              <a:prstDash val="solid"/>
              <a:miter/>
            </a:ln>
          </p:spPr>
          <p:txBody>
            <a:bodyPr rtlCol="0" anchor="ctr"/>
            <a:lstStyle/>
            <a:p>
              <a:endParaRPr lang="nb-NO"/>
            </a:p>
          </p:txBody>
        </p:sp>
        <p:sp>
          <p:nvSpPr>
            <p:cNvPr id="1015" name="Friform 1014">
              <a:extLst>
                <a:ext uri="{FF2B5EF4-FFF2-40B4-BE49-F238E27FC236}">
                  <a16:creationId xmlns:a16="http://schemas.microsoft.com/office/drawing/2014/main" id="{C8467B12-035A-5181-7DAC-FEFA01D599CF}"/>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016" name="Friform 1015">
              <a:extLst>
                <a:ext uri="{FF2B5EF4-FFF2-40B4-BE49-F238E27FC236}">
                  <a16:creationId xmlns:a16="http://schemas.microsoft.com/office/drawing/2014/main" id="{0B623991-DA62-5A9C-FA43-A740DA1F24FB}"/>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017" name="Friform 1016">
              <a:extLst>
                <a:ext uri="{FF2B5EF4-FFF2-40B4-BE49-F238E27FC236}">
                  <a16:creationId xmlns:a16="http://schemas.microsoft.com/office/drawing/2014/main" id="{1FDB31FE-A8E6-0D44-C4C8-6A091E2B63BF}"/>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18" name="Friform 1017">
              <a:extLst>
                <a:ext uri="{FF2B5EF4-FFF2-40B4-BE49-F238E27FC236}">
                  <a16:creationId xmlns:a16="http://schemas.microsoft.com/office/drawing/2014/main" id="{599DB608-6C3D-E401-0409-8CC5124DE7BA}"/>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20" name="Friform 1019">
              <a:extLst>
                <a:ext uri="{FF2B5EF4-FFF2-40B4-BE49-F238E27FC236}">
                  <a16:creationId xmlns:a16="http://schemas.microsoft.com/office/drawing/2014/main" id="{09AA9D2E-73E7-C8E5-B650-E338E4667838}"/>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21" name="Friform 1020">
              <a:extLst>
                <a:ext uri="{FF2B5EF4-FFF2-40B4-BE49-F238E27FC236}">
                  <a16:creationId xmlns:a16="http://schemas.microsoft.com/office/drawing/2014/main" id="{D7BD4601-0EC0-A774-A4AB-D88EAA88F233}"/>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22" name="Friform 1021">
              <a:extLst>
                <a:ext uri="{FF2B5EF4-FFF2-40B4-BE49-F238E27FC236}">
                  <a16:creationId xmlns:a16="http://schemas.microsoft.com/office/drawing/2014/main" id="{F9E0BCE8-754D-6984-3B01-82DA7791B6AF}"/>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23" name="Friform 1022">
              <a:extLst>
                <a:ext uri="{FF2B5EF4-FFF2-40B4-BE49-F238E27FC236}">
                  <a16:creationId xmlns:a16="http://schemas.microsoft.com/office/drawing/2014/main" id="{BAC5F78C-3F21-FB1A-E2E4-4BA5E633B984}"/>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25" name="Friform 1024">
              <a:extLst>
                <a:ext uri="{FF2B5EF4-FFF2-40B4-BE49-F238E27FC236}">
                  <a16:creationId xmlns:a16="http://schemas.microsoft.com/office/drawing/2014/main" id="{A3E76D3B-AEEB-F287-F82F-6792FBDDF24C}"/>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26" name="Friform 1025">
              <a:extLst>
                <a:ext uri="{FF2B5EF4-FFF2-40B4-BE49-F238E27FC236}">
                  <a16:creationId xmlns:a16="http://schemas.microsoft.com/office/drawing/2014/main" id="{A1CBCC83-650B-3A71-696E-18F2443F71D7}"/>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27" name="Friform 1026">
              <a:extLst>
                <a:ext uri="{FF2B5EF4-FFF2-40B4-BE49-F238E27FC236}">
                  <a16:creationId xmlns:a16="http://schemas.microsoft.com/office/drawing/2014/main" id="{1FD9F69B-5916-F7AB-0419-EC1F2F2DDD7A}"/>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028" name="Friform 1027">
              <a:extLst>
                <a:ext uri="{FF2B5EF4-FFF2-40B4-BE49-F238E27FC236}">
                  <a16:creationId xmlns:a16="http://schemas.microsoft.com/office/drawing/2014/main" id="{D30199FD-E0A9-2CF1-1152-A08018E93DAB}"/>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029" name="Friform 1028">
              <a:extLst>
                <a:ext uri="{FF2B5EF4-FFF2-40B4-BE49-F238E27FC236}">
                  <a16:creationId xmlns:a16="http://schemas.microsoft.com/office/drawing/2014/main" id="{243069BA-A9FC-7E38-A747-CEBDE7EFA342}"/>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030" name="Friform 1029">
              <a:extLst>
                <a:ext uri="{FF2B5EF4-FFF2-40B4-BE49-F238E27FC236}">
                  <a16:creationId xmlns:a16="http://schemas.microsoft.com/office/drawing/2014/main" id="{D5E6E7AF-C0E7-EBA8-1DF3-1D6B42D61DED}"/>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031" name="Friform 1030">
              <a:extLst>
                <a:ext uri="{FF2B5EF4-FFF2-40B4-BE49-F238E27FC236}">
                  <a16:creationId xmlns:a16="http://schemas.microsoft.com/office/drawing/2014/main" id="{4ADB61F0-6552-9DFB-E331-07C7E3FE247C}"/>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32" name="Friform 1031">
              <a:extLst>
                <a:ext uri="{FF2B5EF4-FFF2-40B4-BE49-F238E27FC236}">
                  <a16:creationId xmlns:a16="http://schemas.microsoft.com/office/drawing/2014/main" id="{05D7B58F-20CD-134E-368B-CF43AB9A8463}"/>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34" name="Friform 1033">
              <a:extLst>
                <a:ext uri="{FF2B5EF4-FFF2-40B4-BE49-F238E27FC236}">
                  <a16:creationId xmlns:a16="http://schemas.microsoft.com/office/drawing/2014/main" id="{AF9C6F18-7B59-3EB6-E537-4EAB74131499}"/>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35" name="Friform 1034">
              <a:extLst>
                <a:ext uri="{FF2B5EF4-FFF2-40B4-BE49-F238E27FC236}">
                  <a16:creationId xmlns:a16="http://schemas.microsoft.com/office/drawing/2014/main" id="{0A88B3B4-82AC-25F4-2F27-CF606B488486}"/>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36" name="Friform 1035">
              <a:extLst>
                <a:ext uri="{FF2B5EF4-FFF2-40B4-BE49-F238E27FC236}">
                  <a16:creationId xmlns:a16="http://schemas.microsoft.com/office/drawing/2014/main" id="{3D4ABE06-207A-3F78-A181-851727BC519A}"/>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37" name="Friform 1036">
              <a:extLst>
                <a:ext uri="{FF2B5EF4-FFF2-40B4-BE49-F238E27FC236}">
                  <a16:creationId xmlns:a16="http://schemas.microsoft.com/office/drawing/2014/main" id="{B353C529-B0A7-0EA5-8138-0DB201B5D987}"/>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39" name="Friform 1038">
              <a:extLst>
                <a:ext uri="{FF2B5EF4-FFF2-40B4-BE49-F238E27FC236}">
                  <a16:creationId xmlns:a16="http://schemas.microsoft.com/office/drawing/2014/main" id="{7CC54905-9B34-A5D5-74EB-36249E6BD63F}"/>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40" name="Friform 1039">
              <a:extLst>
                <a:ext uri="{FF2B5EF4-FFF2-40B4-BE49-F238E27FC236}">
                  <a16:creationId xmlns:a16="http://schemas.microsoft.com/office/drawing/2014/main" id="{52BCFEEB-9364-5249-D395-39895AE3DF1D}"/>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41" name="Friform 1040">
              <a:extLst>
                <a:ext uri="{FF2B5EF4-FFF2-40B4-BE49-F238E27FC236}">
                  <a16:creationId xmlns:a16="http://schemas.microsoft.com/office/drawing/2014/main" id="{036C2FE9-E77D-62C4-103E-E6D31CC1802A}"/>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042" name="Friform 1041">
              <a:extLst>
                <a:ext uri="{FF2B5EF4-FFF2-40B4-BE49-F238E27FC236}">
                  <a16:creationId xmlns:a16="http://schemas.microsoft.com/office/drawing/2014/main" id="{96A8505E-631A-FA9D-D23D-6975445E5CF8}"/>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043" name="Friform 1042">
              <a:extLst>
                <a:ext uri="{FF2B5EF4-FFF2-40B4-BE49-F238E27FC236}">
                  <a16:creationId xmlns:a16="http://schemas.microsoft.com/office/drawing/2014/main" id="{D48D1F8F-6024-8EDB-3852-96A0728F0E38}"/>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044" name="Friform 1043">
              <a:extLst>
                <a:ext uri="{FF2B5EF4-FFF2-40B4-BE49-F238E27FC236}">
                  <a16:creationId xmlns:a16="http://schemas.microsoft.com/office/drawing/2014/main" id="{FEF29251-328E-6241-D9D2-496BEA98CBB4}"/>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045" name="Friform 1044">
              <a:extLst>
                <a:ext uri="{FF2B5EF4-FFF2-40B4-BE49-F238E27FC236}">
                  <a16:creationId xmlns:a16="http://schemas.microsoft.com/office/drawing/2014/main" id="{1FEA7F07-174A-9B42-F367-5976DE3713A8}"/>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46" name="Friform 1045">
              <a:extLst>
                <a:ext uri="{FF2B5EF4-FFF2-40B4-BE49-F238E27FC236}">
                  <a16:creationId xmlns:a16="http://schemas.microsoft.com/office/drawing/2014/main" id="{7DF035EA-2410-15B2-CA1F-7E4652ADE5A3}"/>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48" name="Friform 1047">
              <a:extLst>
                <a:ext uri="{FF2B5EF4-FFF2-40B4-BE49-F238E27FC236}">
                  <a16:creationId xmlns:a16="http://schemas.microsoft.com/office/drawing/2014/main" id="{8587E6FF-D080-6966-0CC6-ED2A3659BAAF}"/>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49" name="Friform 1048">
              <a:extLst>
                <a:ext uri="{FF2B5EF4-FFF2-40B4-BE49-F238E27FC236}">
                  <a16:creationId xmlns:a16="http://schemas.microsoft.com/office/drawing/2014/main" id="{4FD67086-1148-DA8D-ECF5-33F4ED1E2BB6}"/>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50" name="Friform 1049">
              <a:extLst>
                <a:ext uri="{FF2B5EF4-FFF2-40B4-BE49-F238E27FC236}">
                  <a16:creationId xmlns:a16="http://schemas.microsoft.com/office/drawing/2014/main" id="{0EA92633-A39E-1157-20ED-33C0A406EDA5}"/>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51" name="Friform 1050">
              <a:extLst>
                <a:ext uri="{FF2B5EF4-FFF2-40B4-BE49-F238E27FC236}">
                  <a16:creationId xmlns:a16="http://schemas.microsoft.com/office/drawing/2014/main" id="{58FDE849-1E6B-A04A-EEB0-ED798DC52961}"/>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53" name="Friform 1052">
              <a:extLst>
                <a:ext uri="{FF2B5EF4-FFF2-40B4-BE49-F238E27FC236}">
                  <a16:creationId xmlns:a16="http://schemas.microsoft.com/office/drawing/2014/main" id="{05A49E89-757D-3295-16CA-97F1B57C3438}"/>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54" name="Friform 1053">
              <a:extLst>
                <a:ext uri="{FF2B5EF4-FFF2-40B4-BE49-F238E27FC236}">
                  <a16:creationId xmlns:a16="http://schemas.microsoft.com/office/drawing/2014/main" id="{4630EDDB-141E-FC77-3316-5C3235424D16}"/>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55" name="Friform 1054">
              <a:extLst>
                <a:ext uri="{FF2B5EF4-FFF2-40B4-BE49-F238E27FC236}">
                  <a16:creationId xmlns:a16="http://schemas.microsoft.com/office/drawing/2014/main" id="{9A093B09-F619-305C-9785-C4CB7FD43CF1}"/>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56" name="Friform 1055">
              <a:extLst>
                <a:ext uri="{FF2B5EF4-FFF2-40B4-BE49-F238E27FC236}">
                  <a16:creationId xmlns:a16="http://schemas.microsoft.com/office/drawing/2014/main" id="{B7F6532D-7D92-8F0E-02F0-078748731463}"/>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58" name="Friform 1057">
              <a:extLst>
                <a:ext uri="{FF2B5EF4-FFF2-40B4-BE49-F238E27FC236}">
                  <a16:creationId xmlns:a16="http://schemas.microsoft.com/office/drawing/2014/main" id="{A6E705B7-7002-8B23-40F2-15E7C3A4F705}"/>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59" name="Friform 1058">
              <a:extLst>
                <a:ext uri="{FF2B5EF4-FFF2-40B4-BE49-F238E27FC236}">
                  <a16:creationId xmlns:a16="http://schemas.microsoft.com/office/drawing/2014/main" id="{0ED3CC28-6232-4A4A-FB40-F7591D9DC144}"/>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60" name="Friform 1059">
              <a:extLst>
                <a:ext uri="{FF2B5EF4-FFF2-40B4-BE49-F238E27FC236}">
                  <a16:creationId xmlns:a16="http://schemas.microsoft.com/office/drawing/2014/main" id="{8E8AF691-3FA6-FA49-D266-915E0B67638D}"/>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61" name="Friform 1060">
              <a:extLst>
                <a:ext uri="{FF2B5EF4-FFF2-40B4-BE49-F238E27FC236}">
                  <a16:creationId xmlns:a16="http://schemas.microsoft.com/office/drawing/2014/main" id="{25787EFA-25B4-9C70-A6EA-68090137CA7A}"/>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63" name="Friform 1062">
              <a:extLst>
                <a:ext uri="{FF2B5EF4-FFF2-40B4-BE49-F238E27FC236}">
                  <a16:creationId xmlns:a16="http://schemas.microsoft.com/office/drawing/2014/main" id="{F354420E-B63B-904C-89D8-E22BE6D351B5}"/>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64" name="Friform 1063">
              <a:extLst>
                <a:ext uri="{FF2B5EF4-FFF2-40B4-BE49-F238E27FC236}">
                  <a16:creationId xmlns:a16="http://schemas.microsoft.com/office/drawing/2014/main" id="{3CB29E1C-3364-0FCE-88CC-F4211AE2CB87}"/>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65" name="Friform 1064">
              <a:extLst>
                <a:ext uri="{FF2B5EF4-FFF2-40B4-BE49-F238E27FC236}">
                  <a16:creationId xmlns:a16="http://schemas.microsoft.com/office/drawing/2014/main" id="{3A3F9946-B849-B6EB-7505-58BED2665519}"/>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66" name="Friform 1065">
              <a:extLst>
                <a:ext uri="{FF2B5EF4-FFF2-40B4-BE49-F238E27FC236}">
                  <a16:creationId xmlns:a16="http://schemas.microsoft.com/office/drawing/2014/main" id="{14C9240F-38E7-7F5A-4252-C389EEF51B60}"/>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68" name="Friform 1067">
              <a:extLst>
                <a:ext uri="{FF2B5EF4-FFF2-40B4-BE49-F238E27FC236}">
                  <a16:creationId xmlns:a16="http://schemas.microsoft.com/office/drawing/2014/main" id="{8EF43D52-3026-2A12-4F4C-3D80E987D813}"/>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69" name="Friform 1068">
              <a:extLst>
                <a:ext uri="{FF2B5EF4-FFF2-40B4-BE49-F238E27FC236}">
                  <a16:creationId xmlns:a16="http://schemas.microsoft.com/office/drawing/2014/main" id="{962B997E-3982-1725-3056-74B776FEE382}"/>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70" name="Friform 1069">
              <a:extLst>
                <a:ext uri="{FF2B5EF4-FFF2-40B4-BE49-F238E27FC236}">
                  <a16:creationId xmlns:a16="http://schemas.microsoft.com/office/drawing/2014/main" id="{620EF6DF-BCB7-D491-719F-EF3453D9765C}"/>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71" name="Friform 1070">
              <a:extLst>
                <a:ext uri="{FF2B5EF4-FFF2-40B4-BE49-F238E27FC236}">
                  <a16:creationId xmlns:a16="http://schemas.microsoft.com/office/drawing/2014/main" id="{9C07EA69-0F20-2929-33FB-0D7DE439C6DE}"/>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73" name="Friform 1072">
              <a:extLst>
                <a:ext uri="{FF2B5EF4-FFF2-40B4-BE49-F238E27FC236}">
                  <a16:creationId xmlns:a16="http://schemas.microsoft.com/office/drawing/2014/main" id="{DE885CFE-EEA5-5A0A-939B-5BD5F7EA0440}"/>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74" name="Friform 1073">
              <a:extLst>
                <a:ext uri="{FF2B5EF4-FFF2-40B4-BE49-F238E27FC236}">
                  <a16:creationId xmlns:a16="http://schemas.microsoft.com/office/drawing/2014/main" id="{84B3A216-59D3-AFC5-BF70-2722302A31C6}"/>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75" name="Friform 1074">
              <a:extLst>
                <a:ext uri="{FF2B5EF4-FFF2-40B4-BE49-F238E27FC236}">
                  <a16:creationId xmlns:a16="http://schemas.microsoft.com/office/drawing/2014/main" id="{56B14DBD-4C0C-0E17-5666-5B102CE2049F}"/>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76" name="Friform 1075">
              <a:extLst>
                <a:ext uri="{FF2B5EF4-FFF2-40B4-BE49-F238E27FC236}">
                  <a16:creationId xmlns:a16="http://schemas.microsoft.com/office/drawing/2014/main" id="{BDD0F1C2-6643-1F46-44FF-B773DE0F2752}"/>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78" name="Friform 1077">
              <a:extLst>
                <a:ext uri="{FF2B5EF4-FFF2-40B4-BE49-F238E27FC236}">
                  <a16:creationId xmlns:a16="http://schemas.microsoft.com/office/drawing/2014/main" id="{29B23657-1E0C-9137-DEC4-ED93A8BD07FB}"/>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79" name="Friform 1078">
              <a:extLst>
                <a:ext uri="{FF2B5EF4-FFF2-40B4-BE49-F238E27FC236}">
                  <a16:creationId xmlns:a16="http://schemas.microsoft.com/office/drawing/2014/main" id="{56AEEA2D-15F5-8F5B-F08B-06DE634E3731}"/>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80" name="Friform 1079">
              <a:extLst>
                <a:ext uri="{FF2B5EF4-FFF2-40B4-BE49-F238E27FC236}">
                  <a16:creationId xmlns:a16="http://schemas.microsoft.com/office/drawing/2014/main" id="{F3E6C579-CA02-DAA7-3B2D-BE507F5B0198}"/>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81" name="Friform 1080">
              <a:extLst>
                <a:ext uri="{FF2B5EF4-FFF2-40B4-BE49-F238E27FC236}">
                  <a16:creationId xmlns:a16="http://schemas.microsoft.com/office/drawing/2014/main" id="{C39AAE64-D55C-B339-F4C7-6B55F3553DC7}"/>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83" name="Friform 1082">
              <a:extLst>
                <a:ext uri="{FF2B5EF4-FFF2-40B4-BE49-F238E27FC236}">
                  <a16:creationId xmlns:a16="http://schemas.microsoft.com/office/drawing/2014/main" id="{331250E2-2B61-FEAD-1A20-5246D32CE2C9}"/>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84" name="Friform 1083">
              <a:extLst>
                <a:ext uri="{FF2B5EF4-FFF2-40B4-BE49-F238E27FC236}">
                  <a16:creationId xmlns:a16="http://schemas.microsoft.com/office/drawing/2014/main" id="{6BCEDF4F-681A-FA2D-4340-2749FC73850B}"/>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85" name="Friform 1084">
              <a:extLst>
                <a:ext uri="{FF2B5EF4-FFF2-40B4-BE49-F238E27FC236}">
                  <a16:creationId xmlns:a16="http://schemas.microsoft.com/office/drawing/2014/main" id="{79D2C82E-B6ED-57EA-05E3-929AF77953A9}"/>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86" name="Friform 1085">
              <a:extLst>
                <a:ext uri="{FF2B5EF4-FFF2-40B4-BE49-F238E27FC236}">
                  <a16:creationId xmlns:a16="http://schemas.microsoft.com/office/drawing/2014/main" id="{4D479DE9-FD76-ACCC-4099-52A80B9904C6}"/>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88" name="Friform 1087">
              <a:extLst>
                <a:ext uri="{FF2B5EF4-FFF2-40B4-BE49-F238E27FC236}">
                  <a16:creationId xmlns:a16="http://schemas.microsoft.com/office/drawing/2014/main" id="{FA143608-2C1D-4031-CD30-6225AA6FCC90}"/>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89" name="Friform 1088">
              <a:extLst>
                <a:ext uri="{FF2B5EF4-FFF2-40B4-BE49-F238E27FC236}">
                  <a16:creationId xmlns:a16="http://schemas.microsoft.com/office/drawing/2014/main" id="{645B7BE8-C3AA-6235-86F5-A699063A2893}"/>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90" name="Friform 1089">
              <a:extLst>
                <a:ext uri="{FF2B5EF4-FFF2-40B4-BE49-F238E27FC236}">
                  <a16:creationId xmlns:a16="http://schemas.microsoft.com/office/drawing/2014/main" id="{177DF887-A541-8C2B-7346-5799A42FB0FD}"/>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91" name="Friform 1090">
              <a:extLst>
                <a:ext uri="{FF2B5EF4-FFF2-40B4-BE49-F238E27FC236}">
                  <a16:creationId xmlns:a16="http://schemas.microsoft.com/office/drawing/2014/main" id="{2B5E02C6-6C0F-4D9A-DCD8-C595BC44437D}"/>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92" name="Friform 1091">
              <a:extLst>
                <a:ext uri="{FF2B5EF4-FFF2-40B4-BE49-F238E27FC236}">
                  <a16:creationId xmlns:a16="http://schemas.microsoft.com/office/drawing/2014/main" id="{24A11F5D-95F5-FBA1-3E5D-53457EED0079}"/>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93" name="Friform 1092">
              <a:extLst>
                <a:ext uri="{FF2B5EF4-FFF2-40B4-BE49-F238E27FC236}">
                  <a16:creationId xmlns:a16="http://schemas.microsoft.com/office/drawing/2014/main" id="{AAEAE8FF-DEEF-FEAC-B855-BE7495966131}"/>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95" name="Friform 1094">
              <a:extLst>
                <a:ext uri="{FF2B5EF4-FFF2-40B4-BE49-F238E27FC236}">
                  <a16:creationId xmlns:a16="http://schemas.microsoft.com/office/drawing/2014/main" id="{2DAD3E69-A6E1-F374-32DD-F400AA86620F}"/>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96" name="Friform 1095">
              <a:extLst>
                <a:ext uri="{FF2B5EF4-FFF2-40B4-BE49-F238E27FC236}">
                  <a16:creationId xmlns:a16="http://schemas.microsoft.com/office/drawing/2014/main" id="{71731C9F-8E23-F1DC-4BB4-AF28C3B742BE}"/>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97" name="Friform 1096">
              <a:extLst>
                <a:ext uri="{FF2B5EF4-FFF2-40B4-BE49-F238E27FC236}">
                  <a16:creationId xmlns:a16="http://schemas.microsoft.com/office/drawing/2014/main" id="{F3A65B48-5F6B-93EB-2388-5AD7FF37F894}"/>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99" name="Friform 1098">
              <a:extLst>
                <a:ext uri="{FF2B5EF4-FFF2-40B4-BE49-F238E27FC236}">
                  <a16:creationId xmlns:a16="http://schemas.microsoft.com/office/drawing/2014/main" id="{5C216D3E-A40F-256D-1E49-524E8B63A960}"/>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00" name="Friform 1099">
              <a:extLst>
                <a:ext uri="{FF2B5EF4-FFF2-40B4-BE49-F238E27FC236}">
                  <a16:creationId xmlns:a16="http://schemas.microsoft.com/office/drawing/2014/main" id="{69823B05-3D5E-C09C-CB28-9D5DC97978F5}"/>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02" name="Friform 1101">
              <a:extLst>
                <a:ext uri="{FF2B5EF4-FFF2-40B4-BE49-F238E27FC236}">
                  <a16:creationId xmlns:a16="http://schemas.microsoft.com/office/drawing/2014/main" id="{921B1625-DF01-AB09-46FD-681B2BEB719C}"/>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03" name="Friform 1102">
              <a:extLst>
                <a:ext uri="{FF2B5EF4-FFF2-40B4-BE49-F238E27FC236}">
                  <a16:creationId xmlns:a16="http://schemas.microsoft.com/office/drawing/2014/main" id="{AADB70B0-02A4-42F1-E508-72EC9B954855}"/>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04" name="Friform 1103">
              <a:extLst>
                <a:ext uri="{FF2B5EF4-FFF2-40B4-BE49-F238E27FC236}">
                  <a16:creationId xmlns:a16="http://schemas.microsoft.com/office/drawing/2014/main" id="{1A73BA82-77A7-394E-7C78-C4C8B748AC4B}"/>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06" name="Friform 1105">
              <a:extLst>
                <a:ext uri="{FF2B5EF4-FFF2-40B4-BE49-F238E27FC236}">
                  <a16:creationId xmlns:a16="http://schemas.microsoft.com/office/drawing/2014/main" id="{130241F6-4BE0-9D26-05D9-385BC2D16317}"/>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07" name="Friform 1106">
              <a:extLst>
                <a:ext uri="{FF2B5EF4-FFF2-40B4-BE49-F238E27FC236}">
                  <a16:creationId xmlns:a16="http://schemas.microsoft.com/office/drawing/2014/main" id="{CFC470A0-22BE-8FC7-A6A3-6ACA3D1A8F53}"/>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08" name="Friform 1107">
              <a:extLst>
                <a:ext uri="{FF2B5EF4-FFF2-40B4-BE49-F238E27FC236}">
                  <a16:creationId xmlns:a16="http://schemas.microsoft.com/office/drawing/2014/main" id="{345317D8-D26C-0D72-B0E4-CCB13BDD689A}"/>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09" name="Friform 1108">
              <a:extLst>
                <a:ext uri="{FF2B5EF4-FFF2-40B4-BE49-F238E27FC236}">
                  <a16:creationId xmlns:a16="http://schemas.microsoft.com/office/drawing/2014/main" id="{CF05460D-B23B-8F8C-B407-9BEACEB8A06B}"/>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10" name="Friform 1109">
              <a:extLst>
                <a:ext uri="{FF2B5EF4-FFF2-40B4-BE49-F238E27FC236}">
                  <a16:creationId xmlns:a16="http://schemas.microsoft.com/office/drawing/2014/main" id="{BC139A9B-D594-1BD5-2C8C-2A6B52A47447}"/>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11" name="Friform 1110">
              <a:extLst>
                <a:ext uri="{FF2B5EF4-FFF2-40B4-BE49-F238E27FC236}">
                  <a16:creationId xmlns:a16="http://schemas.microsoft.com/office/drawing/2014/main" id="{6DE14875-F6C8-8CDA-0ECF-E68D5F07DEE8}"/>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13" name="Friform 1112">
              <a:extLst>
                <a:ext uri="{FF2B5EF4-FFF2-40B4-BE49-F238E27FC236}">
                  <a16:creationId xmlns:a16="http://schemas.microsoft.com/office/drawing/2014/main" id="{E3E64C84-2B49-95BD-E8D5-0765E63EBB6B}"/>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15" name="Friform 1114">
              <a:extLst>
                <a:ext uri="{FF2B5EF4-FFF2-40B4-BE49-F238E27FC236}">
                  <a16:creationId xmlns:a16="http://schemas.microsoft.com/office/drawing/2014/main" id="{4D7E8DF5-7CB3-4CAB-CC51-AF6BFE0B292B}"/>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16" name="Friform 1115">
              <a:extLst>
                <a:ext uri="{FF2B5EF4-FFF2-40B4-BE49-F238E27FC236}">
                  <a16:creationId xmlns:a16="http://schemas.microsoft.com/office/drawing/2014/main" id="{5AB08C5B-58F5-3CC8-3EA9-4ADB2CE14019}"/>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17" name="Friform 1116">
              <a:extLst>
                <a:ext uri="{FF2B5EF4-FFF2-40B4-BE49-F238E27FC236}">
                  <a16:creationId xmlns:a16="http://schemas.microsoft.com/office/drawing/2014/main" id="{2834C8A7-9424-28EC-4FD1-18413AF770B5}"/>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18" name="Friform 1117">
              <a:extLst>
                <a:ext uri="{FF2B5EF4-FFF2-40B4-BE49-F238E27FC236}">
                  <a16:creationId xmlns:a16="http://schemas.microsoft.com/office/drawing/2014/main" id="{077148CC-9020-904B-510F-37C002F20D82}"/>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19" name="Friform 1118">
              <a:extLst>
                <a:ext uri="{FF2B5EF4-FFF2-40B4-BE49-F238E27FC236}">
                  <a16:creationId xmlns:a16="http://schemas.microsoft.com/office/drawing/2014/main" id="{36A94790-FDC0-AF85-6397-CE5D9F0CDCB7}"/>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20" name="Friform 1119">
              <a:extLst>
                <a:ext uri="{FF2B5EF4-FFF2-40B4-BE49-F238E27FC236}">
                  <a16:creationId xmlns:a16="http://schemas.microsoft.com/office/drawing/2014/main" id="{F6DCC584-06FB-021E-5AAF-850FA49D1CB6}"/>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21" name="Friform 1120">
              <a:extLst>
                <a:ext uri="{FF2B5EF4-FFF2-40B4-BE49-F238E27FC236}">
                  <a16:creationId xmlns:a16="http://schemas.microsoft.com/office/drawing/2014/main" id="{76922D50-F196-C267-5B64-A1F1AEE99ED3}"/>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22" name="Friform 1121">
              <a:extLst>
                <a:ext uri="{FF2B5EF4-FFF2-40B4-BE49-F238E27FC236}">
                  <a16:creationId xmlns:a16="http://schemas.microsoft.com/office/drawing/2014/main" id="{D26590E2-13AF-D44F-4AB6-AEECC37F4C7D}"/>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23" name="Friform 1122">
              <a:extLst>
                <a:ext uri="{FF2B5EF4-FFF2-40B4-BE49-F238E27FC236}">
                  <a16:creationId xmlns:a16="http://schemas.microsoft.com/office/drawing/2014/main" id="{6E818D9A-72B4-F933-0BE1-0599C9F85922}"/>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24" name="Friform 1123">
              <a:extLst>
                <a:ext uri="{FF2B5EF4-FFF2-40B4-BE49-F238E27FC236}">
                  <a16:creationId xmlns:a16="http://schemas.microsoft.com/office/drawing/2014/main" id="{D388A7E4-5DFA-6B1D-6923-ED1358E4890A}"/>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25" name="Friform 1124">
              <a:extLst>
                <a:ext uri="{FF2B5EF4-FFF2-40B4-BE49-F238E27FC236}">
                  <a16:creationId xmlns:a16="http://schemas.microsoft.com/office/drawing/2014/main" id="{BD08074F-6245-A249-C58C-85228C46AE6D}"/>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26" name="Friform 1125">
              <a:extLst>
                <a:ext uri="{FF2B5EF4-FFF2-40B4-BE49-F238E27FC236}">
                  <a16:creationId xmlns:a16="http://schemas.microsoft.com/office/drawing/2014/main" id="{BAB2D66D-8172-1591-A281-1F574763462D}"/>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27" name="Friform 1126">
              <a:extLst>
                <a:ext uri="{FF2B5EF4-FFF2-40B4-BE49-F238E27FC236}">
                  <a16:creationId xmlns:a16="http://schemas.microsoft.com/office/drawing/2014/main" id="{91ADDC44-8DAA-BA65-BE2C-0181AF6ECF0B}"/>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28" name="Friform 1127">
              <a:extLst>
                <a:ext uri="{FF2B5EF4-FFF2-40B4-BE49-F238E27FC236}">
                  <a16:creationId xmlns:a16="http://schemas.microsoft.com/office/drawing/2014/main" id="{C0979501-11ED-6686-C507-81D9068AB461}"/>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29" name="Friform 1128">
              <a:extLst>
                <a:ext uri="{FF2B5EF4-FFF2-40B4-BE49-F238E27FC236}">
                  <a16:creationId xmlns:a16="http://schemas.microsoft.com/office/drawing/2014/main" id="{7BFDE0DC-98B3-8C29-B22A-C906E1D1B676}"/>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30" name="Friform 1129">
              <a:extLst>
                <a:ext uri="{FF2B5EF4-FFF2-40B4-BE49-F238E27FC236}">
                  <a16:creationId xmlns:a16="http://schemas.microsoft.com/office/drawing/2014/main" id="{7E36CE97-7E2F-86FB-90D6-0486C665701F}"/>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31" name="Friform 1130">
              <a:extLst>
                <a:ext uri="{FF2B5EF4-FFF2-40B4-BE49-F238E27FC236}">
                  <a16:creationId xmlns:a16="http://schemas.microsoft.com/office/drawing/2014/main" id="{BD8A6B7F-D1C7-620F-DCEA-6BF74C74D61B}"/>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32" name="Friform 1131">
              <a:extLst>
                <a:ext uri="{FF2B5EF4-FFF2-40B4-BE49-F238E27FC236}">
                  <a16:creationId xmlns:a16="http://schemas.microsoft.com/office/drawing/2014/main" id="{AE1B5994-8FD4-492E-35BB-AACCB9361ADB}"/>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33" name="Friform 1132">
              <a:extLst>
                <a:ext uri="{FF2B5EF4-FFF2-40B4-BE49-F238E27FC236}">
                  <a16:creationId xmlns:a16="http://schemas.microsoft.com/office/drawing/2014/main" id="{492B72C1-D27D-8920-088F-C2B42E721769}"/>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34" name="Friform 1133">
              <a:extLst>
                <a:ext uri="{FF2B5EF4-FFF2-40B4-BE49-F238E27FC236}">
                  <a16:creationId xmlns:a16="http://schemas.microsoft.com/office/drawing/2014/main" id="{D3C8798E-F30C-9391-49FE-9AC25246E127}"/>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35" name="Friform 1134">
              <a:extLst>
                <a:ext uri="{FF2B5EF4-FFF2-40B4-BE49-F238E27FC236}">
                  <a16:creationId xmlns:a16="http://schemas.microsoft.com/office/drawing/2014/main" id="{7752F820-8030-242B-4FF4-38DD51D2DE98}"/>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36" name="Friform 1135">
              <a:extLst>
                <a:ext uri="{FF2B5EF4-FFF2-40B4-BE49-F238E27FC236}">
                  <a16:creationId xmlns:a16="http://schemas.microsoft.com/office/drawing/2014/main" id="{94367610-622E-637E-BED2-F610631AEDA7}"/>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37" name="Friform 1136">
              <a:extLst>
                <a:ext uri="{FF2B5EF4-FFF2-40B4-BE49-F238E27FC236}">
                  <a16:creationId xmlns:a16="http://schemas.microsoft.com/office/drawing/2014/main" id="{D3D430E7-667E-A59D-7BCE-2AF02E7F215E}"/>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38" name="Friform 1137">
              <a:extLst>
                <a:ext uri="{FF2B5EF4-FFF2-40B4-BE49-F238E27FC236}">
                  <a16:creationId xmlns:a16="http://schemas.microsoft.com/office/drawing/2014/main" id="{54F8D1CB-2DC4-0594-D4E7-1DA5E02FA015}"/>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39" name="Friform 1138">
              <a:extLst>
                <a:ext uri="{FF2B5EF4-FFF2-40B4-BE49-F238E27FC236}">
                  <a16:creationId xmlns:a16="http://schemas.microsoft.com/office/drawing/2014/main" id="{A0722879-25A2-ECEF-ACF1-0B2276D64D64}"/>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40" name="Friform 1139">
              <a:extLst>
                <a:ext uri="{FF2B5EF4-FFF2-40B4-BE49-F238E27FC236}">
                  <a16:creationId xmlns:a16="http://schemas.microsoft.com/office/drawing/2014/main" id="{C58AAD8A-83F5-960E-CC76-99C3BFCF1A71}"/>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41" name="Friform 1140">
              <a:extLst>
                <a:ext uri="{FF2B5EF4-FFF2-40B4-BE49-F238E27FC236}">
                  <a16:creationId xmlns:a16="http://schemas.microsoft.com/office/drawing/2014/main" id="{836DAC4D-96D0-BE2E-70F7-401A1D1BEF40}"/>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42" name="Friform 1141">
              <a:extLst>
                <a:ext uri="{FF2B5EF4-FFF2-40B4-BE49-F238E27FC236}">
                  <a16:creationId xmlns:a16="http://schemas.microsoft.com/office/drawing/2014/main" id="{0D8EC434-8BE5-D46F-4E38-2BBFCB10BA4C}"/>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43" name="Friform 1142">
              <a:extLst>
                <a:ext uri="{FF2B5EF4-FFF2-40B4-BE49-F238E27FC236}">
                  <a16:creationId xmlns:a16="http://schemas.microsoft.com/office/drawing/2014/main" id="{8783C3FE-F11C-64F6-3E3A-59FE12FE0808}"/>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44" name="Friform 1143">
              <a:extLst>
                <a:ext uri="{FF2B5EF4-FFF2-40B4-BE49-F238E27FC236}">
                  <a16:creationId xmlns:a16="http://schemas.microsoft.com/office/drawing/2014/main" id="{165D647C-0117-45C1-D44F-967BE3B12903}"/>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45" name="Friform 1144">
              <a:extLst>
                <a:ext uri="{FF2B5EF4-FFF2-40B4-BE49-F238E27FC236}">
                  <a16:creationId xmlns:a16="http://schemas.microsoft.com/office/drawing/2014/main" id="{F537056E-C1C5-675A-9DBD-570D4F80C64F}"/>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46" name="Friform 1145">
              <a:extLst>
                <a:ext uri="{FF2B5EF4-FFF2-40B4-BE49-F238E27FC236}">
                  <a16:creationId xmlns:a16="http://schemas.microsoft.com/office/drawing/2014/main" id="{84546F84-9C66-155C-2EC6-34AB50954C9A}"/>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47" name="Friform 1146">
              <a:extLst>
                <a:ext uri="{FF2B5EF4-FFF2-40B4-BE49-F238E27FC236}">
                  <a16:creationId xmlns:a16="http://schemas.microsoft.com/office/drawing/2014/main" id="{AFC1CC14-A406-93F4-A3DB-D985002E13CE}"/>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48" name="Friform 1147">
              <a:extLst>
                <a:ext uri="{FF2B5EF4-FFF2-40B4-BE49-F238E27FC236}">
                  <a16:creationId xmlns:a16="http://schemas.microsoft.com/office/drawing/2014/main" id="{BA050CCF-55FB-69A7-B83B-B7F892EC1648}"/>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49" name="Friform 1148">
              <a:extLst>
                <a:ext uri="{FF2B5EF4-FFF2-40B4-BE49-F238E27FC236}">
                  <a16:creationId xmlns:a16="http://schemas.microsoft.com/office/drawing/2014/main" id="{AEA0EA4F-CC23-7942-A249-AED3A4DEA062}"/>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50" name="Friform 1149">
              <a:extLst>
                <a:ext uri="{FF2B5EF4-FFF2-40B4-BE49-F238E27FC236}">
                  <a16:creationId xmlns:a16="http://schemas.microsoft.com/office/drawing/2014/main" id="{C8F67C81-1435-3738-F8FD-63D24651C974}"/>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51" name="Friform 1150">
              <a:extLst>
                <a:ext uri="{FF2B5EF4-FFF2-40B4-BE49-F238E27FC236}">
                  <a16:creationId xmlns:a16="http://schemas.microsoft.com/office/drawing/2014/main" id="{89253D64-355B-D262-EB7C-F16D787D62DB}"/>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52" name="Friform 1151">
              <a:extLst>
                <a:ext uri="{FF2B5EF4-FFF2-40B4-BE49-F238E27FC236}">
                  <a16:creationId xmlns:a16="http://schemas.microsoft.com/office/drawing/2014/main" id="{966E6B23-B4EF-6AB6-DB9F-47835A343B2C}"/>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53" name="Friform 1152">
              <a:extLst>
                <a:ext uri="{FF2B5EF4-FFF2-40B4-BE49-F238E27FC236}">
                  <a16:creationId xmlns:a16="http://schemas.microsoft.com/office/drawing/2014/main" id="{47BC5978-7236-A94B-78CD-35CBFF11B1C1}"/>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54" name="Friform 1153">
              <a:extLst>
                <a:ext uri="{FF2B5EF4-FFF2-40B4-BE49-F238E27FC236}">
                  <a16:creationId xmlns:a16="http://schemas.microsoft.com/office/drawing/2014/main" id="{E5496D2E-BB2A-F77F-CB7C-BE8FFED977B9}"/>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55" name="Friform 1154">
              <a:extLst>
                <a:ext uri="{FF2B5EF4-FFF2-40B4-BE49-F238E27FC236}">
                  <a16:creationId xmlns:a16="http://schemas.microsoft.com/office/drawing/2014/main" id="{E1FA2AD5-9B49-91DD-ACFF-C678D91F23DD}"/>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56" name="Friform 1155">
              <a:extLst>
                <a:ext uri="{FF2B5EF4-FFF2-40B4-BE49-F238E27FC236}">
                  <a16:creationId xmlns:a16="http://schemas.microsoft.com/office/drawing/2014/main" id="{A9861C57-9E0F-BED3-C89F-746C7B4ABCFB}"/>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57" name="Friform 1156">
              <a:extLst>
                <a:ext uri="{FF2B5EF4-FFF2-40B4-BE49-F238E27FC236}">
                  <a16:creationId xmlns:a16="http://schemas.microsoft.com/office/drawing/2014/main" id="{83EE88AE-F591-442D-C86C-C234CD555E2E}"/>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58" name="Friform 1157">
              <a:extLst>
                <a:ext uri="{FF2B5EF4-FFF2-40B4-BE49-F238E27FC236}">
                  <a16:creationId xmlns:a16="http://schemas.microsoft.com/office/drawing/2014/main" id="{64B9AD21-6BE0-BEBE-D797-15579ECA2CFE}"/>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59" name="Friform 1158">
              <a:extLst>
                <a:ext uri="{FF2B5EF4-FFF2-40B4-BE49-F238E27FC236}">
                  <a16:creationId xmlns:a16="http://schemas.microsoft.com/office/drawing/2014/main" id="{6C1E9F5B-5D77-1DE8-6E9F-D807415DFE0E}"/>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60" name="Friform 1159">
              <a:extLst>
                <a:ext uri="{FF2B5EF4-FFF2-40B4-BE49-F238E27FC236}">
                  <a16:creationId xmlns:a16="http://schemas.microsoft.com/office/drawing/2014/main" id="{A577A364-9890-7A08-4EE6-37B987ADB4B3}"/>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61" name="Friform 1160">
              <a:extLst>
                <a:ext uri="{FF2B5EF4-FFF2-40B4-BE49-F238E27FC236}">
                  <a16:creationId xmlns:a16="http://schemas.microsoft.com/office/drawing/2014/main" id="{BEFA1CBC-7E39-B100-059F-9AFEFF959EE1}"/>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62" name="Friform 1161">
              <a:extLst>
                <a:ext uri="{FF2B5EF4-FFF2-40B4-BE49-F238E27FC236}">
                  <a16:creationId xmlns:a16="http://schemas.microsoft.com/office/drawing/2014/main" id="{A00AA424-E33D-76D0-7395-091F43376DF6}"/>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63" name="Friform 1162">
              <a:extLst>
                <a:ext uri="{FF2B5EF4-FFF2-40B4-BE49-F238E27FC236}">
                  <a16:creationId xmlns:a16="http://schemas.microsoft.com/office/drawing/2014/main" id="{6C98CC1B-1144-1DC3-4DF9-6F79A31BA5DD}"/>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64" name="Friform 1163">
              <a:extLst>
                <a:ext uri="{FF2B5EF4-FFF2-40B4-BE49-F238E27FC236}">
                  <a16:creationId xmlns:a16="http://schemas.microsoft.com/office/drawing/2014/main" id="{B572A845-26B4-0A7B-DA3B-A41A59FFB292}"/>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65" name="Friform 1164">
              <a:extLst>
                <a:ext uri="{FF2B5EF4-FFF2-40B4-BE49-F238E27FC236}">
                  <a16:creationId xmlns:a16="http://schemas.microsoft.com/office/drawing/2014/main" id="{BA10690C-0909-596A-1A52-49A319883A5B}"/>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66" name="Friform 1165">
              <a:extLst>
                <a:ext uri="{FF2B5EF4-FFF2-40B4-BE49-F238E27FC236}">
                  <a16:creationId xmlns:a16="http://schemas.microsoft.com/office/drawing/2014/main" id="{373BB34C-2040-0667-285D-F76CF9A28EFC}"/>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68" name="Friform 1167">
              <a:extLst>
                <a:ext uri="{FF2B5EF4-FFF2-40B4-BE49-F238E27FC236}">
                  <a16:creationId xmlns:a16="http://schemas.microsoft.com/office/drawing/2014/main" id="{59485D08-F2A6-986E-47C8-B75E079C4B86}"/>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76" name="Friform 1175">
              <a:extLst>
                <a:ext uri="{FF2B5EF4-FFF2-40B4-BE49-F238E27FC236}">
                  <a16:creationId xmlns:a16="http://schemas.microsoft.com/office/drawing/2014/main" id="{FB9E0F1B-2F2C-786E-5F5E-C38E859B49E3}"/>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noFill/>
            <a:ln w="9484" cap="flat">
              <a:noFill/>
              <a:prstDash val="solid"/>
              <a:miter/>
            </a:ln>
          </p:spPr>
          <p:txBody>
            <a:bodyPr rtlCol="0" anchor="ctr"/>
            <a:lstStyle/>
            <a:p>
              <a:endParaRPr lang="nb-NO"/>
            </a:p>
          </p:txBody>
        </p:sp>
        <p:sp>
          <p:nvSpPr>
            <p:cNvPr id="1177" name="Friform 1176">
              <a:extLst>
                <a:ext uri="{FF2B5EF4-FFF2-40B4-BE49-F238E27FC236}">
                  <a16:creationId xmlns:a16="http://schemas.microsoft.com/office/drawing/2014/main" id="{3F136743-4DA7-FF2B-FE5B-24CBF5670222}"/>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noFill/>
            <a:ln w="9484" cap="flat">
              <a:noFill/>
              <a:prstDash val="solid"/>
              <a:miter/>
            </a:ln>
          </p:spPr>
          <p:txBody>
            <a:bodyPr rtlCol="0" anchor="ctr"/>
            <a:lstStyle/>
            <a:p>
              <a:endParaRPr lang="nb-NO"/>
            </a:p>
          </p:txBody>
        </p:sp>
        <p:sp>
          <p:nvSpPr>
            <p:cNvPr id="1178" name="Friform 1177">
              <a:extLst>
                <a:ext uri="{FF2B5EF4-FFF2-40B4-BE49-F238E27FC236}">
                  <a16:creationId xmlns:a16="http://schemas.microsoft.com/office/drawing/2014/main" id="{A18DC2A1-7AFC-B951-DD03-A32D7377D669}"/>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noFill/>
            <a:ln w="9484" cap="flat">
              <a:noFill/>
              <a:prstDash val="solid"/>
              <a:miter/>
            </a:ln>
          </p:spPr>
          <p:txBody>
            <a:bodyPr rtlCol="0" anchor="ctr"/>
            <a:lstStyle/>
            <a:p>
              <a:endParaRPr lang="nb-NO"/>
            </a:p>
          </p:txBody>
        </p:sp>
        <p:sp>
          <p:nvSpPr>
            <p:cNvPr id="1179" name="Friform 1178">
              <a:extLst>
                <a:ext uri="{FF2B5EF4-FFF2-40B4-BE49-F238E27FC236}">
                  <a16:creationId xmlns:a16="http://schemas.microsoft.com/office/drawing/2014/main" id="{9282E2C1-124C-AACB-0B3D-CD1BF8FE957E}"/>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noFill/>
            <a:ln w="9484" cap="flat">
              <a:noFill/>
              <a:prstDash val="solid"/>
              <a:miter/>
            </a:ln>
          </p:spPr>
          <p:txBody>
            <a:bodyPr rtlCol="0" anchor="ctr"/>
            <a:lstStyle/>
            <a:p>
              <a:endParaRPr lang="nb-NO"/>
            </a:p>
          </p:txBody>
        </p:sp>
        <p:sp>
          <p:nvSpPr>
            <p:cNvPr id="1180" name="Friform 1179">
              <a:extLst>
                <a:ext uri="{FF2B5EF4-FFF2-40B4-BE49-F238E27FC236}">
                  <a16:creationId xmlns:a16="http://schemas.microsoft.com/office/drawing/2014/main" id="{805D450B-BBEC-F4E6-00F5-B8760F5B0561}"/>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noFill/>
            <a:ln w="9484" cap="flat">
              <a:noFill/>
              <a:prstDash val="solid"/>
              <a:miter/>
            </a:ln>
          </p:spPr>
          <p:txBody>
            <a:bodyPr rtlCol="0" anchor="ctr"/>
            <a:lstStyle/>
            <a:p>
              <a:endParaRPr lang="nb-NO"/>
            </a:p>
          </p:txBody>
        </p:sp>
        <p:sp>
          <p:nvSpPr>
            <p:cNvPr id="1181" name="Friform 1180">
              <a:extLst>
                <a:ext uri="{FF2B5EF4-FFF2-40B4-BE49-F238E27FC236}">
                  <a16:creationId xmlns:a16="http://schemas.microsoft.com/office/drawing/2014/main" id="{AD136717-B34D-7845-85AB-960C5676161B}"/>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noFill/>
            <a:ln w="9484" cap="flat">
              <a:noFill/>
              <a:prstDash val="solid"/>
              <a:miter/>
            </a:ln>
          </p:spPr>
          <p:txBody>
            <a:bodyPr rtlCol="0" anchor="ctr"/>
            <a:lstStyle/>
            <a:p>
              <a:endParaRPr lang="nb-NO"/>
            </a:p>
          </p:txBody>
        </p:sp>
        <p:sp>
          <p:nvSpPr>
            <p:cNvPr id="1182" name="Friform 1181">
              <a:extLst>
                <a:ext uri="{FF2B5EF4-FFF2-40B4-BE49-F238E27FC236}">
                  <a16:creationId xmlns:a16="http://schemas.microsoft.com/office/drawing/2014/main" id="{C0DAB4C2-534E-1192-0AC8-A07E30D4C5A8}"/>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noFill/>
            <a:ln w="9484" cap="flat">
              <a:noFill/>
              <a:prstDash val="solid"/>
              <a:miter/>
            </a:ln>
          </p:spPr>
          <p:txBody>
            <a:bodyPr rtlCol="0" anchor="ctr"/>
            <a:lstStyle/>
            <a:p>
              <a:endParaRPr lang="nb-NO"/>
            </a:p>
          </p:txBody>
        </p:sp>
        <p:sp>
          <p:nvSpPr>
            <p:cNvPr id="1183" name="Friform 1182">
              <a:extLst>
                <a:ext uri="{FF2B5EF4-FFF2-40B4-BE49-F238E27FC236}">
                  <a16:creationId xmlns:a16="http://schemas.microsoft.com/office/drawing/2014/main" id="{C05266C0-E4CC-2442-5729-BF17535A4A85}"/>
                </a:ext>
              </a:extLst>
            </p:cNvPr>
            <p:cNvSpPr/>
            <p:nvPr/>
          </p:nvSpPr>
          <p:spPr>
            <a:xfrm>
              <a:off x="5718626" y="3051911"/>
              <a:ext cx="757212" cy="757022"/>
            </a:xfrm>
            <a:custGeom>
              <a:avLst/>
              <a:gdLst>
                <a:gd name="connsiteX0" fmla="*/ 757212 w 757212"/>
                <a:gd name="connsiteY0" fmla="*/ 378511 h 757022"/>
                <a:gd name="connsiteX1" fmla="*/ 752470 w 757212"/>
                <a:gd name="connsiteY1" fmla="*/ 438451 h 757022"/>
                <a:gd name="connsiteX2" fmla="*/ 742417 w 757212"/>
                <a:gd name="connsiteY2" fmla="*/ 483690 h 757022"/>
                <a:gd name="connsiteX3" fmla="*/ 564116 w 757212"/>
                <a:gd name="connsiteY3" fmla="*/ 708559 h 757022"/>
                <a:gd name="connsiteX4" fmla="*/ 522385 w 757212"/>
                <a:gd name="connsiteY4" fmla="*/ 728760 h 757022"/>
                <a:gd name="connsiteX5" fmla="*/ 378606 w 757212"/>
                <a:gd name="connsiteY5" fmla="*/ 757023 h 757022"/>
                <a:gd name="connsiteX6" fmla="*/ 234827 w 757212"/>
                <a:gd name="connsiteY6" fmla="*/ 728760 h 757022"/>
                <a:gd name="connsiteX7" fmla="*/ 193097 w 757212"/>
                <a:gd name="connsiteY7" fmla="*/ 708559 h 757022"/>
                <a:gd name="connsiteX8" fmla="*/ 14795 w 757212"/>
                <a:gd name="connsiteY8" fmla="*/ 483690 h 757022"/>
                <a:gd name="connsiteX9" fmla="*/ 4742 w 757212"/>
                <a:gd name="connsiteY9" fmla="*/ 438451 h 757022"/>
                <a:gd name="connsiteX10" fmla="*/ 0 w 757212"/>
                <a:gd name="connsiteY10" fmla="*/ 378511 h 757022"/>
                <a:gd name="connsiteX11" fmla="*/ 69424 w 757212"/>
                <a:gd name="connsiteY11" fmla="*/ 159997 h 757022"/>
                <a:gd name="connsiteX12" fmla="*/ 98445 w 757212"/>
                <a:gd name="connsiteY12" fmla="*/ 123863 h 757022"/>
                <a:gd name="connsiteX13" fmla="*/ 355370 w 757212"/>
                <a:gd name="connsiteY13" fmla="*/ 664 h 757022"/>
                <a:gd name="connsiteX14" fmla="*/ 378511 w 757212"/>
                <a:gd name="connsiteY14" fmla="*/ 0 h 757022"/>
                <a:gd name="connsiteX15" fmla="*/ 401652 w 757212"/>
                <a:gd name="connsiteY15" fmla="*/ 664 h 757022"/>
                <a:gd name="connsiteX16" fmla="*/ 658577 w 757212"/>
                <a:gd name="connsiteY16" fmla="*/ 123863 h 757022"/>
                <a:gd name="connsiteX17" fmla="*/ 687599 w 757212"/>
                <a:gd name="connsiteY17" fmla="*/ 159997 h 757022"/>
                <a:gd name="connsiteX18" fmla="*/ 757023 w 757212"/>
                <a:gd name="connsiteY18" fmla="*/ 378511 h 757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57212" h="757022">
                  <a:moveTo>
                    <a:pt x="757212" y="378511"/>
                  </a:moveTo>
                  <a:cubicBezTo>
                    <a:pt x="757212" y="398902"/>
                    <a:pt x="755600" y="418914"/>
                    <a:pt x="752470" y="438451"/>
                  </a:cubicBezTo>
                  <a:cubicBezTo>
                    <a:pt x="750004" y="453815"/>
                    <a:pt x="746685" y="468990"/>
                    <a:pt x="742417" y="483690"/>
                  </a:cubicBezTo>
                  <a:cubicBezTo>
                    <a:pt x="714628" y="579954"/>
                    <a:pt x="649662" y="660379"/>
                    <a:pt x="564116" y="708559"/>
                  </a:cubicBezTo>
                  <a:cubicBezTo>
                    <a:pt x="550743" y="716146"/>
                    <a:pt x="536801" y="722880"/>
                    <a:pt x="522385" y="728760"/>
                  </a:cubicBezTo>
                  <a:cubicBezTo>
                    <a:pt x="478095" y="746969"/>
                    <a:pt x="429536" y="757023"/>
                    <a:pt x="378606" y="757023"/>
                  </a:cubicBezTo>
                  <a:cubicBezTo>
                    <a:pt x="327676" y="757023"/>
                    <a:pt x="279213" y="746969"/>
                    <a:pt x="234827" y="728760"/>
                  </a:cubicBezTo>
                  <a:cubicBezTo>
                    <a:pt x="220506" y="722880"/>
                    <a:pt x="206564" y="716146"/>
                    <a:pt x="193097" y="708559"/>
                  </a:cubicBezTo>
                  <a:cubicBezTo>
                    <a:pt x="107550" y="660379"/>
                    <a:pt x="42584" y="579954"/>
                    <a:pt x="14795" y="483690"/>
                  </a:cubicBezTo>
                  <a:cubicBezTo>
                    <a:pt x="10527" y="468990"/>
                    <a:pt x="7208" y="453910"/>
                    <a:pt x="4742" y="438451"/>
                  </a:cubicBezTo>
                  <a:cubicBezTo>
                    <a:pt x="1612" y="418914"/>
                    <a:pt x="0" y="398902"/>
                    <a:pt x="0" y="378511"/>
                  </a:cubicBezTo>
                  <a:cubicBezTo>
                    <a:pt x="0" y="297138"/>
                    <a:pt x="25702" y="221739"/>
                    <a:pt x="69424" y="159997"/>
                  </a:cubicBezTo>
                  <a:cubicBezTo>
                    <a:pt x="78339" y="147383"/>
                    <a:pt x="88107" y="135338"/>
                    <a:pt x="98445" y="123863"/>
                  </a:cubicBezTo>
                  <a:cubicBezTo>
                    <a:pt x="162842" y="53111"/>
                    <a:pt x="253700" y="6829"/>
                    <a:pt x="355370" y="664"/>
                  </a:cubicBezTo>
                  <a:cubicBezTo>
                    <a:pt x="363052" y="190"/>
                    <a:pt x="370734" y="0"/>
                    <a:pt x="378511" y="0"/>
                  </a:cubicBezTo>
                  <a:cubicBezTo>
                    <a:pt x="386288" y="0"/>
                    <a:pt x="394065" y="285"/>
                    <a:pt x="401652" y="664"/>
                  </a:cubicBezTo>
                  <a:cubicBezTo>
                    <a:pt x="503322" y="6829"/>
                    <a:pt x="594180" y="53111"/>
                    <a:pt x="658577" y="123863"/>
                  </a:cubicBezTo>
                  <a:cubicBezTo>
                    <a:pt x="669010" y="135244"/>
                    <a:pt x="678684" y="147383"/>
                    <a:pt x="687599" y="159997"/>
                  </a:cubicBezTo>
                  <a:cubicBezTo>
                    <a:pt x="731321" y="221739"/>
                    <a:pt x="757023" y="297138"/>
                    <a:pt x="757023" y="378511"/>
                  </a:cubicBezTo>
                  <a:close/>
                </a:path>
              </a:pathLst>
            </a:custGeom>
            <a:solidFill>
              <a:schemeClr val="accent1"/>
            </a:solidFill>
            <a:ln w="9484" cap="flat">
              <a:noFill/>
              <a:prstDash val="solid"/>
              <a:miter/>
            </a:ln>
          </p:spPr>
          <p:txBody>
            <a:bodyPr rtlCol="0" anchor="ctr"/>
            <a:lstStyle/>
            <a:p>
              <a:endParaRPr lang="nb-NO" dirty="0"/>
            </a:p>
          </p:txBody>
        </p:sp>
      </p:grpSp>
      <p:sp>
        <p:nvSpPr>
          <p:cNvPr id="1184" name="TekstSylinder 1183">
            <a:extLst>
              <a:ext uri="{FF2B5EF4-FFF2-40B4-BE49-F238E27FC236}">
                <a16:creationId xmlns:a16="http://schemas.microsoft.com/office/drawing/2014/main" id="{F4232510-74B6-F73C-348D-C3DED9F96EA8}"/>
              </a:ext>
            </a:extLst>
          </p:cNvPr>
          <p:cNvSpPr txBox="1"/>
          <p:nvPr/>
        </p:nvSpPr>
        <p:spPr>
          <a:xfrm>
            <a:off x="5486253" y="2440111"/>
            <a:ext cx="5634828" cy="1853071"/>
          </a:xfrm>
          <a:prstGeom prst="rect">
            <a:avLst/>
          </a:prstGeom>
        </p:spPr>
        <p:txBody>
          <a:bodyPr wrap="square" rtlCol="0">
            <a:spAutoFit/>
          </a:bodyPr>
          <a:lstStyle/>
          <a:p>
            <a:pPr marL="311150" indent="-311150">
              <a:lnSpc>
                <a:spcPct val="120000"/>
              </a:lnSpc>
              <a:spcAft>
                <a:spcPts val="1200"/>
              </a:spcAft>
              <a:buFont typeface="+mj-lt"/>
              <a:buAutoNum type="arabicPeriod"/>
            </a:pPr>
            <a:r>
              <a:rPr lang="nb-NO" dirty="0">
                <a:solidFill>
                  <a:schemeClr val="bg1"/>
                </a:solidFill>
              </a:rPr>
              <a:t>Driver jeg prosessen framover?</a:t>
            </a:r>
          </a:p>
          <a:p>
            <a:pPr marL="311150" indent="-311150">
              <a:lnSpc>
                <a:spcPct val="120000"/>
              </a:lnSpc>
              <a:spcAft>
                <a:spcPts val="1200"/>
              </a:spcAft>
              <a:buFont typeface="+mj-lt"/>
              <a:buAutoNum type="arabicPeriod"/>
            </a:pPr>
            <a:r>
              <a:rPr lang="nb-NO" dirty="0">
                <a:solidFill>
                  <a:schemeClr val="bg1"/>
                </a:solidFill>
              </a:rPr>
              <a:t>Er de «riktige» personene deltagere i prosessen?</a:t>
            </a:r>
          </a:p>
          <a:p>
            <a:pPr marL="311150" indent="-311150">
              <a:lnSpc>
                <a:spcPct val="120000"/>
              </a:lnSpc>
              <a:spcAft>
                <a:spcPts val="1200"/>
              </a:spcAft>
              <a:buFont typeface="+mj-lt"/>
              <a:buAutoNum type="arabicPeriod"/>
            </a:pPr>
            <a:r>
              <a:rPr lang="nb-NO" b="1" dirty="0">
                <a:solidFill>
                  <a:schemeClr val="bg1"/>
                </a:solidFill>
              </a:rPr>
              <a:t>Hvem gjør hva?</a:t>
            </a:r>
          </a:p>
          <a:p>
            <a:pPr marL="311150" indent="-311150">
              <a:lnSpc>
                <a:spcPct val="120000"/>
              </a:lnSpc>
              <a:spcAft>
                <a:spcPts val="1200"/>
              </a:spcAft>
              <a:buFont typeface="+mj-lt"/>
              <a:buAutoNum type="arabicPeriod"/>
            </a:pPr>
            <a:endParaRPr lang="nb-NO" dirty="0" err="1">
              <a:solidFill>
                <a:schemeClr val="bg1"/>
              </a:solidFill>
            </a:endParaRPr>
          </a:p>
        </p:txBody>
      </p:sp>
      <p:pic>
        <p:nvPicPr>
          <p:cNvPr id="2" name="Bilde 1">
            <a:extLst>
              <a:ext uri="{FF2B5EF4-FFF2-40B4-BE49-F238E27FC236}">
                <a16:creationId xmlns:a16="http://schemas.microsoft.com/office/drawing/2014/main" id="{9C763624-C8BD-4B47-AAE5-389FB2DCC4AD}"/>
              </a:ext>
            </a:extLst>
          </p:cNvPr>
          <p:cNvPicPr>
            <a:picLocks noChangeAspect="1"/>
          </p:cNvPicPr>
          <p:nvPr/>
        </p:nvPicPr>
        <p:blipFill>
          <a:blip r:embed="rId3"/>
          <a:srcRect/>
          <a:stretch/>
        </p:blipFill>
        <p:spPr>
          <a:xfrm>
            <a:off x="9253868" y="5873957"/>
            <a:ext cx="2918891" cy="1010100"/>
          </a:xfrm>
          <a:prstGeom prst="rect">
            <a:avLst/>
          </a:prstGeom>
        </p:spPr>
      </p:pic>
      <p:pic>
        <p:nvPicPr>
          <p:cNvPr id="5" name="Grafikk 4">
            <a:extLst>
              <a:ext uri="{FF2B5EF4-FFF2-40B4-BE49-F238E27FC236}">
                <a16:creationId xmlns:a16="http://schemas.microsoft.com/office/drawing/2014/main" id="{ACED53AE-FDF6-B494-4C27-549A6401D7F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93832" y="844305"/>
            <a:ext cx="4638011" cy="3420533"/>
          </a:xfrm>
          <a:prstGeom prst="rect">
            <a:avLst/>
          </a:prstGeom>
        </p:spPr>
      </p:pic>
      <p:pic>
        <p:nvPicPr>
          <p:cNvPr id="6" name="Grafikk 5">
            <a:extLst>
              <a:ext uri="{FF2B5EF4-FFF2-40B4-BE49-F238E27FC236}">
                <a16:creationId xmlns:a16="http://schemas.microsoft.com/office/drawing/2014/main" id="{645735CC-5535-8ADF-096A-257DF1D0E445}"/>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1741122" y="861239"/>
            <a:ext cx="3745130" cy="7608659"/>
          </a:xfrm>
          <a:prstGeom prst="rect">
            <a:avLst/>
          </a:prstGeom>
        </p:spPr>
      </p:pic>
    </p:spTree>
    <p:extLst>
      <p:ext uri="{BB962C8B-B14F-4D97-AF65-F5344CB8AC3E}">
        <p14:creationId xmlns:p14="http://schemas.microsoft.com/office/powerpoint/2010/main" val="19451408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184"/>
                                        </p:tgtEl>
                                        <p:attrNameLst>
                                          <p:attrName>style.visibility</p:attrName>
                                        </p:attrNameLst>
                                      </p:cBhvr>
                                      <p:to>
                                        <p:strVal val="visible"/>
                                      </p:to>
                                    </p:set>
                                    <p:animEffect transition="in" filter="fade">
                                      <p:cBhvr>
                                        <p:cTn id="15" dur="500"/>
                                        <p:tgtEl>
                                          <p:spTgt spid="11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18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9" name="Grafikk 28">
            <a:extLst>
              <a:ext uri="{FF2B5EF4-FFF2-40B4-BE49-F238E27FC236}">
                <a16:creationId xmlns:a16="http://schemas.microsoft.com/office/drawing/2014/main" id="{F848D036-25C7-0D9F-8468-836DD6D461E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351923" y="6239796"/>
            <a:ext cx="7772400" cy="867072"/>
          </a:xfrm>
          <a:prstGeom prst="rect">
            <a:avLst/>
          </a:prstGeom>
        </p:spPr>
      </p:pic>
      <p:sp>
        <p:nvSpPr>
          <p:cNvPr id="306" name="TekstSylinder 305">
            <a:extLst>
              <a:ext uri="{FF2B5EF4-FFF2-40B4-BE49-F238E27FC236}">
                <a16:creationId xmlns:a16="http://schemas.microsoft.com/office/drawing/2014/main" id="{656A84D6-C58D-9603-AD48-2D326E0FDA01}"/>
              </a:ext>
            </a:extLst>
          </p:cNvPr>
          <p:cNvSpPr txBox="1"/>
          <p:nvPr/>
        </p:nvSpPr>
        <p:spPr>
          <a:xfrm>
            <a:off x="409878" y="2515385"/>
            <a:ext cx="5500477" cy="3373424"/>
          </a:xfrm>
          <a:prstGeom prst="rect">
            <a:avLst/>
          </a:prstGeom>
        </p:spPr>
        <p:txBody>
          <a:bodyPr wrap="square" lIns="90000" rtlCol="0">
            <a:spAutoFit/>
          </a:bodyPr>
          <a:lstStyle/>
          <a:p>
            <a:pPr marL="342900" lvl="0" indent="-342900">
              <a:lnSpc>
                <a:spcPct val="120000"/>
              </a:lnSpc>
              <a:spcAft>
                <a:spcPts val="1200"/>
              </a:spcAft>
              <a:buFont typeface="+mj-lt"/>
              <a:buAutoNum type="arabicPeriod"/>
            </a:pPr>
            <a:r>
              <a:rPr lang="nb-NO" sz="1600" dirty="0"/>
              <a:t>Hva setter personen vanligvis pris på? </a:t>
            </a:r>
            <a:br>
              <a:rPr lang="nb-NO" sz="1600" dirty="0"/>
            </a:br>
            <a:r>
              <a:rPr lang="nb-NO" sz="1600" dirty="0"/>
              <a:t>Hva misliker personen?</a:t>
            </a:r>
          </a:p>
          <a:p>
            <a:pPr marL="342900" lvl="0" indent="-342900">
              <a:lnSpc>
                <a:spcPct val="120000"/>
              </a:lnSpc>
              <a:spcAft>
                <a:spcPts val="1200"/>
              </a:spcAft>
              <a:buFont typeface="+mj-lt"/>
              <a:buAutoNum type="arabicPeriod"/>
            </a:pPr>
            <a:r>
              <a:rPr lang="nb-NO" sz="1600" dirty="0"/>
              <a:t>Kjenner jeg personens familie- og kulturbakgrunn, funksjonsnivå, kommunikasjonsmåte og livshistorie? </a:t>
            </a:r>
          </a:p>
          <a:p>
            <a:pPr marL="342900" lvl="0" indent="-342900">
              <a:lnSpc>
                <a:spcPct val="120000"/>
              </a:lnSpc>
              <a:spcAft>
                <a:spcPts val="1200"/>
              </a:spcAft>
              <a:buFont typeface="+mj-lt"/>
              <a:buAutoNum type="arabicPeriod"/>
            </a:pPr>
            <a:r>
              <a:rPr lang="nb-NO" sz="1600" dirty="0"/>
              <a:t>Vet jeg hvilken betydning personens funksjonsnedsettelse har for evnen til å ta valg?</a:t>
            </a:r>
          </a:p>
          <a:p>
            <a:pPr marL="342900" lvl="0" indent="-342900">
              <a:lnSpc>
                <a:spcPct val="120000"/>
              </a:lnSpc>
              <a:spcAft>
                <a:spcPts val="1200"/>
              </a:spcAft>
              <a:buFont typeface="+mj-lt"/>
              <a:buAutoNum type="arabicPeriod"/>
            </a:pPr>
            <a:r>
              <a:rPr lang="nb-NO" sz="1600" dirty="0"/>
              <a:t>Hvilken informasjon trenger jeg for å kunne støtte personen? </a:t>
            </a:r>
          </a:p>
          <a:p>
            <a:pPr marL="342900" lvl="0" indent="-342900">
              <a:lnSpc>
                <a:spcPct val="120000"/>
              </a:lnSpc>
              <a:spcAft>
                <a:spcPts val="1200"/>
              </a:spcAft>
              <a:buFont typeface="+mj-lt"/>
              <a:buAutoNum type="arabicPeriod"/>
            </a:pPr>
            <a:endParaRPr lang="nb-NO" dirty="0"/>
          </a:p>
        </p:txBody>
      </p:sp>
      <p:sp>
        <p:nvSpPr>
          <p:cNvPr id="571" name="TekstSylinder 570">
            <a:extLst>
              <a:ext uri="{FF2B5EF4-FFF2-40B4-BE49-F238E27FC236}">
                <a16:creationId xmlns:a16="http://schemas.microsoft.com/office/drawing/2014/main" id="{7F1A3820-5D57-C00D-AA4E-1C6E4C12E193}"/>
              </a:ext>
            </a:extLst>
          </p:cNvPr>
          <p:cNvSpPr txBox="1"/>
          <p:nvPr/>
        </p:nvSpPr>
        <p:spPr>
          <a:xfrm>
            <a:off x="416869" y="1844239"/>
            <a:ext cx="6181581" cy="584775"/>
          </a:xfrm>
          <a:prstGeom prst="rect">
            <a:avLst/>
          </a:prstGeom>
          <a:noFill/>
        </p:spPr>
        <p:txBody>
          <a:bodyPr wrap="square">
            <a:spAutoFit/>
          </a:bodyPr>
          <a:lstStyle/>
          <a:p>
            <a:r>
              <a:rPr lang="nb-NO" sz="3200" b="1" dirty="0">
                <a:solidFill>
                  <a:schemeClr val="tx2"/>
                </a:solidFill>
                <a:latin typeface="Arial" panose="020B0604020202020204" pitchFamily="34" charset="0"/>
                <a:cs typeface="Arial" panose="020B0604020202020204" pitchFamily="34" charset="0"/>
              </a:rPr>
              <a:t>Kjenne personen</a:t>
            </a:r>
          </a:p>
        </p:txBody>
      </p:sp>
      <p:pic>
        <p:nvPicPr>
          <p:cNvPr id="1048" name="Bilde 1047">
            <a:extLst>
              <a:ext uri="{FF2B5EF4-FFF2-40B4-BE49-F238E27FC236}">
                <a16:creationId xmlns:a16="http://schemas.microsoft.com/office/drawing/2014/main" id="{A6089D56-7ECC-1C59-D06E-21B0642B7BA3}"/>
              </a:ext>
            </a:extLst>
          </p:cNvPr>
          <p:cNvPicPr>
            <a:picLocks noChangeAspect="1"/>
          </p:cNvPicPr>
          <p:nvPr/>
        </p:nvPicPr>
        <p:blipFill>
          <a:blip r:embed="rId5"/>
          <a:stretch>
            <a:fillRect/>
          </a:stretch>
        </p:blipFill>
        <p:spPr>
          <a:xfrm>
            <a:off x="9250154" y="5873957"/>
            <a:ext cx="2926320" cy="1010100"/>
          </a:xfrm>
          <a:prstGeom prst="rect">
            <a:avLst/>
          </a:prstGeom>
        </p:spPr>
      </p:pic>
      <p:grpSp>
        <p:nvGrpSpPr>
          <p:cNvPr id="1049" name="Grafikk 3">
            <a:extLst>
              <a:ext uri="{FF2B5EF4-FFF2-40B4-BE49-F238E27FC236}">
                <a16:creationId xmlns:a16="http://schemas.microsoft.com/office/drawing/2014/main" id="{8590BAD6-32E0-5235-1AF5-A600989560A9}"/>
              </a:ext>
            </a:extLst>
          </p:cNvPr>
          <p:cNvGrpSpPr/>
          <p:nvPr/>
        </p:nvGrpSpPr>
        <p:grpSpPr>
          <a:xfrm>
            <a:off x="489876" y="325467"/>
            <a:ext cx="1264288" cy="1264288"/>
            <a:chOff x="4991100" y="2324100"/>
            <a:chExt cx="2212550" cy="2212550"/>
          </a:xfrm>
        </p:grpSpPr>
        <p:sp>
          <p:nvSpPr>
            <p:cNvPr id="1050" name="Friform 1049">
              <a:extLst>
                <a:ext uri="{FF2B5EF4-FFF2-40B4-BE49-F238E27FC236}">
                  <a16:creationId xmlns:a16="http://schemas.microsoft.com/office/drawing/2014/main" id="{CCF4A77D-E65E-D16A-79D3-ED6C8E68080C}"/>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51" name="Friform 1050">
              <a:extLst>
                <a:ext uri="{FF2B5EF4-FFF2-40B4-BE49-F238E27FC236}">
                  <a16:creationId xmlns:a16="http://schemas.microsoft.com/office/drawing/2014/main" id="{7FB5B38F-89D9-649A-65E3-6703DBCC1FA2}"/>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52" name="Friform 1051">
              <a:extLst>
                <a:ext uri="{FF2B5EF4-FFF2-40B4-BE49-F238E27FC236}">
                  <a16:creationId xmlns:a16="http://schemas.microsoft.com/office/drawing/2014/main" id="{6891737E-D0ED-4516-2E89-9320322CA8D6}"/>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53" name="Friform 1052">
              <a:extLst>
                <a:ext uri="{FF2B5EF4-FFF2-40B4-BE49-F238E27FC236}">
                  <a16:creationId xmlns:a16="http://schemas.microsoft.com/office/drawing/2014/main" id="{B56812AF-0ADA-3257-7424-393CB701ADD5}"/>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54" name="Friform 1053">
              <a:extLst>
                <a:ext uri="{FF2B5EF4-FFF2-40B4-BE49-F238E27FC236}">
                  <a16:creationId xmlns:a16="http://schemas.microsoft.com/office/drawing/2014/main" id="{7306162B-98B6-1DC7-355E-6A232C47047F}"/>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1055" name="Friform 1054">
              <a:extLst>
                <a:ext uri="{FF2B5EF4-FFF2-40B4-BE49-F238E27FC236}">
                  <a16:creationId xmlns:a16="http://schemas.microsoft.com/office/drawing/2014/main" id="{58CA3A28-AFDD-06C6-843D-92E48A84599B}"/>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56" name="Friform 1055">
              <a:extLst>
                <a:ext uri="{FF2B5EF4-FFF2-40B4-BE49-F238E27FC236}">
                  <a16:creationId xmlns:a16="http://schemas.microsoft.com/office/drawing/2014/main" id="{0ABD50AC-4E86-84CF-88F8-21F614E1DF3C}"/>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57" name="Friform 1056">
              <a:extLst>
                <a:ext uri="{FF2B5EF4-FFF2-40B4-BE49-F238E27FC236}">
                  <a16:creationId xmlns:a16="http://schemas.microsoft.com/office/drawing/2014/main" id="{5101F1E3-F874-C827-5EAD-E68624E5AE59}"/>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58" name="Friform 1057">
              <a:extLst>
                <a:ext uri="{FF2B5EF4-FFF2-40B4-BE49-F238E27FC236}">
                  <a16:creationId xmlns:a16="http://schemas.microsoft.com/office/drawing/2014/main" id="{0419E182-ECFA-7D89-DAA3-BCB4ADB1E134}"/>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59" name="Friform 1058">
              <a:extLst>
                <a:ext uri="{FF2B5EF4-FFF2-40B4-BE49-F238E27FC236}">
                  <a16:creationId xmlns:a16="http://schemas.microsoft.com/office/drawing/2014/main" id="{1FEE7E62-B143-B7B5-53CC-DFC23F30049D}"/>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1060" name="Friform 1059">
              <a:extLst>
                <a:ext uri="{FF2B5EF4-FFF2-40B4-BE49-F238E27FC236}">
                  <a16:creationId xmlns:a16="http://schemas.microsoft.com/office/drawing/2014/main" id="{E95D1B00-C104-505F-7B50-5606CDF3F587}"/>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1061" name="Friform 1060">
              <a:extLst>
                <a:ext uri="{FF2B5EF4-FFF2-40B4-BE49-F238E27FC236}">
                  <a16:creationId xmlns:a16="http://schemas.microsoft.com/office/drawing/2014/main" id="{A6E05901-9B86-C690-D640-C8B663EE23B1}"/>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62" name="Friform 1061">
              <a:extLst>
                <a:ext uri="{FF2B5EF4-FFF2-40B4-BE49-F238E27FC236}">
                  <a16:creationId xmlns:a16="http://schemas.microsoft.com/office/drawing/2014/main" id="{A51C95F1-C9D0-DC02-C00E-A93E4D92149D}"/>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63" name="Friform 1062">
              <a:extLst>
                <a:ext uri="{FF2B5EF4-FFF2-40B4-BE49-F238E27FC236}">
                  <a16:creationId xmlns:a16="http://schemas.microsoft.com/office/drawing/2014/main" id="{E2E7F12D-653C-AD3B-6DC0-2DE831693810}"/>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64" name="Friform 1063">
              <a:extLst>
                <a:ext uri="{FF2B5EF4-FFF2-40B4-BE49-F238E27FC236}">
                  <a16:creationId xmlns:a16="http://schemas.microsoft.com/office/drawing/2014/main" id="{646A51BC-3E70-AF09-6337-806F47902594}"/>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65" name="Friform 1064">
              <a:extLst>
                <a:ext uri="{FF2B5EF4-FFF2-40B4-BE49-F238E27FC236}">
                  <a16:creationId xmlns:a16="http://schemas.microsoft.com/office/drawing/2014/main" id="{95910670-B11D-D490-EBFC-7B5C3D43A6AA}"/>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66" name="Friform 1065">
              <a:extLst>
                <a:ext uri="{FF2B5EF4-FFF2-40B4-BE49-F238E27FC236}">
                  <a16:creationId xmlns:a16="http://schemas.microsoft.com/office/drawing/2014/main" id="{AB8FFF88-045D-5B96-9550-BA965CBE6071}"/>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1067" name="Friform 1066">
              <a:extLst>
                <a:ext uri="{FF2B5EF4-FFF2-40B4-BE49-F238E27FC236}">
                  <a16:creationId xmlns:a16="http://schemas.microsoft.com/office/drawing/2014/main" id="{73368D92-8299-3AED-A61B-D2F62013EB46}"/>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68" name="Friform 1067">
              <a:extLst>
                <a:ext uri="{FF2B5EF4-FFF2-40B4-BE49-F238E27FC236}">
                  <a16:creationId xmlns:a16="http://schemas.microsoft.com/office/drawing/2014/main" id="{C81243A3-3BF8-A410-034D-2C9C068FC260}"/>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69" name="Friform 1068">
              <a:extLst>
                <a:ext uri="{FF2B5EF4-FFF2-40B4-BE49-F238E27FC236}">
                  <a16:creationId xmlns:a16="http://schemas.microsoft.com/office/drawing/2014/main" id="{00803C5B-1B8C-E6B6-1EE1-90523B6BC543}"/>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70" name="Friform 1069">
              <a:extLst>
                <a:ext uri="{FF2B5EF4-FFF2-40B4-BE49-F238E27FC236}">
                  <a16:creationId xmlns:a16="http://schemas.microsoft.com/office/drawing/2014/main" id="{5EA8796A-D813-A867-DE55-491F070F8BD3}"/>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71" name="Friform 1070">
              <a:extLst>
                <a:ext uri="{FF2B5EF4-FFF2-40B4-BE49-F238E27FC236}">
                  <a16:creationId xmlns:a16="http://schemas.microsoft.com/office/drawing/2014/main" id="{661F4CA0-40FA-7C42-3A4D-83A82FE66265}"/>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72" name="Friform 1071">
              <a:extLst>
                <a:ext uri="{FF2B5EF4-FFF2-40B4-BE49-F238E27FC236}">
                  <a16:creationId xmlns:a16="http://schemas.microsoft.com/office/drawing/2014/main" id="{17D0DACF-5517-32C6-00ED-2F619DF53234}"/>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73" name="Friform 1072">
              <a:extLst>
                <a:ext uri="{FF2B5EF4-FFF2-40B4-BE49-F238E27FC236}">
                  <a16:creationId xmlns:a16="http://schemas.microsoft.com/office/drawing/2014/main" id="{C8CC76F0-3F0F-08F6-AAF9-21270F2A28EB}"/>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1074" name="Friform 1073">
              <a:extLst>
                <a:ext uri="{FF2B5EF4-FFF2-40B4-BE49-F238E27FC236}">
                  <a16:creationId xmlns:a16="http://schemas.microsoft.com/office/drawing/2014/main" id="{5F99A002-F5CE-CBFB-039B-0F39FA67B4D8}"/>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75" name="Friform 1074">
              <a:extLst>
                <a:ext uri="{FF2B5EF4-FFF2-40B4-BE49-F238E27FC236}">
                  <a16:creationId xmlns:a16="http://schemas.microsoft.com/office/drawing/2014/main" id="{6CD3E65B-A1A2-B831-84A0-6858C14BB716}"/>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76" name="Friform 1075">
              <a:extLst>
                <a:ext uri="{FF2B5EF4-FFF2-40B4-BE49-F238E27FC236}">
                  <a16:creationId xmlns:a16="http://schemas.microsoft.com/office/drawing/2014/main" id="{8B37CC4E-9C34-503D-56E8-52E89135C438}"/>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77" name="Friform 1076">
              <a:extLst>
                <a:ext uri="{FF2B5EF4-FFF2-40B4-BE49-F238E27FC236}">
                  <a16:creationId xmlns:a16="http://schemas.microsoft.com/office/drawing/2014/main" id="{7C498324-A5EF-8782-66C5-B8CFE79DEA3F}"/>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78" name="Friform 1077">
              <a:extLst>
                <a:ext uri="{FF2B5EF4-FFF2-40B4-BE49-F238E27FC236}">
                  <a16:creationId xmlns:a16="http://schemas.microsoft.com/office/drawing/2014/main" id="{70982004-C0DD-5215-81C0-82CC72EDCE0D}"/>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79" name="Friform 1078">
              <a:extLst>
                <a:ext uri="{FF2B5EF4-FFF2-40B4-BE49-F238E27FC236}">
                  <a16:creationId xmlns:a16="http://schemas.microsoft.com/office/drawing/2014/main" id="{277D2816-D7F1-A321-94EE-B0BDAD4FC70F}"/>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1080" name="Friform 1079">
              <a:extLst>
                <a:ext uri="{FF2B5EF4-FFF2-40B4-BE49-F238E27FC236}">
                  <a16:creationId xmlns:a16="http://schemas.microsoft.com/office/drawing/2014/main" id="{835B0924-234F-303A-9EFA-601B0C392411}"/>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81" name="Friform 1080">
              <a:extLst>
                <a:ext uri="{FF2B5EF4-FFF2-40B4-BE49-F238E27FC236}">
                  <a16:creationId xmlns:a16="http://schemas.microsoft.com/office/drawing/2014/main" id="{35AACC1E-BC82-08CC-75E9-9BFD6F1E3C35}"/>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82" name="Friform 1081">
              <a:extLst>
                <a:ext uri="{FF2B5EF4-FFF2-40B4-BE49-F238E27FC236}">
                  <a16:creationId xmlns:a16="http://schemas.microsoft.com/office/drawing/2014/main" id="{E2627F14-7DA8-F9CF-C4D9-36A69CDC57FA}"/>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1083" name="Friform 1082">
              <a:extLst>
                <a:ext uri="{FF2B5EF4-FFF2-40B4-BE49-F238E27FC236}">
                  <a16:creationId xmlns:a16="http://schemas.microsoft.com/office/drawing/2014/main" id="{21B9D85F-2B55-DFB7-0068-63D2E5265532}"/>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84" name="Friform 1083">
              <a:extLst>
                <a:ext uri="{FF2B5EF4-FFF2-40B4-BE49-F238E27FC236}">
                  <a16:creationId xmlns:a16="http://schemas.microsoft.com/office/drawing/2014/main" id="{C0F12547-372A-D553-3B5F-EC841CC604A0}"/>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85" name="Friform 1084">
              <a:extLst>
                <a:ext uri="{FF2B5EF4-FFF2-40B4-BE49-F238E27FC236}">
                  <a16:creationId xmlns:a16="http://schemas.microsoft.com/office/drawing/2014/main" id="{E34CA5CB-F936-A5EA-13E3-EDF24EBD613E}"/>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86" name="Friform 1085">
              <a:extLst>
                <a:ext uri="{FF2B5EF4-FFF2-40B4-BE49-F238E27FC236}">
                  <a16:creationId xmlns:a16="http://schemas.microsoft.com/office/drawing/2014/main" id="{E1F7339B-60BC-A0AA-BB4E-0E521EDEA3AD}"/>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87" name="Friform 1086">
              <a:extLst>
                <a:ext uri="{FF2B5EF4-FFF2-40B4-BE49-F238E27FC236}">
                  <a16:creationId xmlns:a16="http://schemas.microsoft.com/office/drawing/2014/main" id="{09A84B2C-45E3-5471-F7DF-5DCC0614718C}"/>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1088" name="Friform 1087">
              <a:extLst>
                <a:ext uri="{FF2B5EF4-FFF2-40B4-BE49-F238E27FC236}">
                  <a16:creationId xmlns:a16="http://schemas.microsoft.com/office/drawing/2014/main" id="{3FC0A11F-4324-5507-CF72-A0A60B9445AB}"/>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89" name="Friform 1088">
              <a:extLst>
                <a:ext uri="{FF2B5EF4-FFF2-40B4-BE49-F238E27FC236}">
                  <a16:creationId xmlns:a16="http://schemas.microsoft.com/office/drawing/2014/main" id="{7ACF4CC4-88CB-9A75-350C-FF478B2D5962}"/>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90" name="Friform 1089">
              <a:extLst>
                <a:ext uri="{FF2B5EF4-FFF2-40B4-BE49-F238E27FC236}">
                  <a16:creationId xmlns:a16="http://schemas.microsoft.com/office/drawing/2014/main" id="{C2019848-5D56-038F-7801-81417800B55A}"/>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91" name="Friform 1090">
              <a:extLst>
                <a:ext uri="{FF2B5EF4-FFF2-40B4-BE49-F238E27FC236}">
                  <a16:creationId xmlns:a16="http://schemas.microsoft.com/office/drawing/2014/main" id="{7AE9C6D0-85CE-0494-EDDA-D07B9353B0A4}"/>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92" name="Friform 1091">
              <a:extLst>
                <a:ext uri="{FF2B5EF4-FFF2-40B4-BE49-F238E27FC236}">
                  <a16:creationId xmlns:a16="http://schemas.microsoft.com/office/drawing/2014/main" id="{10F00852-C302-4851-8CBF-76B4B1BC6006}"/>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1093" name="Friform 1092">
              <a:extLst>
                <a:ext uri="{FF2B5EF4-FFF2-40B4-BE49-F238E27FC236}">
                  <a16:creationId xmlns:a16="http://schemas.microsoft.com/office/drawing/2014/main" id="{3987C0EF-385E-C927-50E8-E08FF47FB8A0}"/>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94" name="Friform 1093">
              <a:extLst>
                <a:ext uri="{FF2B5EF4-FFF2-40B4-BE49-F238E27FC236}">
                  <a16:creationId xmlns:a16="http://schemas.microsoft.com/office/drawing/2014/main" id="{B758DB53-48DB-7253-6E13-9FE775E800A2}"/>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95" name="Friform 1094">
              <a:extLst>
                <a:ext uri="{FF2B5EF4-FFF2-40B4-BE49-F238E27FC236}">
                  <a16:creationId xmlns:a16="http://schemas.microsoft.com/office/drawing/2014/main" id="{1D6E2B24-BADB-9872-5DFE-4899E025D50D}"/>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96" name="Friform 1095">
              <a:extLst>
                <a:ext uri="{FF2B5EF4-FFF2-40B4-BE49-F238E27FC236}">
                  <a16:creationId xmlns:a16="http://schemas.microsoft.com/office/drawing/2014/main" id="{07BECDA8-DA66-196C-20D5-B1A80C3F12D4}"/>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97" name="Friform 1096">
              <a:extLst>
                <a:ext uri="{FF2B5EF4-FFF2-40B4-BE49-F238E27FC236}">
                  <a16:creationId xmlns:a16="http://schemas.microsoft.com/office/drawing/2014/main" id="{FF9CD3EC-9A11-EFB4-8D63-F51D8B9C363C}"/>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1098" name="Friform 1097">
              <a:extLst>
                <a:ext uri="{FF2B5EF4-FFF2-40B4-BE49-F238E27FC236}">
                  <a16:creationId xmlns:a16="http://schemas.microsoft.com/office/drawing/2014/main" id="{D0F912EA-C8AD-CB1C-FAD0-AE9C178C1CF1}"/>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99" name="Friform 1098">
              <a:extLst>
                <a:ext uri="{FF2B5EF4-FFF2-40B4-BE49-F238E27FC236}">
                  <a16:creationId xmlns:a16="http://schemas.microsoft.com/office/drawing/2014/main" id="{86811BC9-AAB1-CD2F-74A7-760E54B116D3}"/>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00" name="Friform 1099">
              <a:extLst>
                <a:ext uri="{FF2B5EF4-FFF2-40B4-BE49-F238E27FC236}">
                  <a16:creationId xmlns:a16="http://schemas.microsoft.com/office/drawing/2014/main" id="{920BDEFD-172D-615B-250D-5412268868D0}"/>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01" name="Friform 1100">
              <a:extLst>
                <a:ext uri="{FF2B5EF4-FFF2-40B4-BE49-F238E27FC236}">
                  <a16:creationId xmlns:a16="http://schemas.microsoft.com/office/drawing/2014/main" id="{20123EB4-22F3-9FE4-5DC9-9FD3952E72E1}"/>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02" name="Friform 1101">
              <a:extLst>
                <a:ext uri="{FF2B5EF4-FFF2-40B4-BE49-F238E27FC236}">
                  <a16:creationId xmlns:a16="http://schemas.microsoft.com/office/drawing/2014/main" id="{E9AB6E7B-BB37-7CC8-C6A1-E244E739F35E}"/>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1103" name="Friform 1102">
              <a:extLst>
                <a:ext uri="{FF2B5EF4-FFF2-40B4-BE49-F238E27FC236}">
                  <a16:creationId xmlns:a16="http://schemas.microsoft.com/office/drawing/2014/main" id="{C6811C20-EDDB-87EB-8067-481237775D92}"/>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04" name="Friform 1103">
              <a:extLst>
                <a:ext uri="{FF2B5EF4-FFF2-40B4-BE49-F238E27FC236}">
                  <a16:creationId xmlns:a16="http://schemas.microsoft.com/office/drawing/2014/main" id="{5CE51523-7445-EB84-8CAA-30B0CEA0EDA7}"/>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05" name="Friform 1104">
              <a:extLst>
                <a:ext uri="{FF2B5EF4-FFF2-40B4-BE49-F238E27FC236}">
                  <a16:creationId xmlns:a16="http://schemas.microsoft.com/office/drawing/2014/main" id="{0098F366-6F62-ADD4-F003-409C295D8381}"/>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06" name="Friform 1105">
              <a:extLst>
                <a:ext uri="{FF2B5EF4-FFF2-40B4-BE49-F238E27FC236}">
                  <a16:creationId xmlns:a16="http://schemas.microsoft.com/office/drawing/2014/main" id="{F0FF6E86-46C6-B11E-FD5B-66E5C26F2091}"/>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07" name="Friform 1106">
              <a:extLst>
                <a:ext uri="{FF2B5EF4-FFF2-40B4-BE49-F238E27FC236}">
                  <a16:creationId xmlns:a16="http://schemas.microsoft.com/office/drawing/2014/main" id="{B7B114F7-D605-3005-7DB3-DBD682935ECD}"/>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1108" name="Friform 1107">
              <a:extLst>
                <a:ext uri="{FF2B5EF4-FFF2-40B4-BE49-F238E27FC236}">
                  <a16:creationId xmlns:a16="http://schemas.microsoft.com/office/drawing/2014/main" id="{C5D2E2BE-5588-5D5E-8F2E-C2807F3531DC}"/>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09" name="Friform 1108">
              <a:extLst>
                <a:ext uri="{FF2B5EF4-FFF2-40B4-BE49-F238E27FC236}">
                  <a16:creationId xmlns:a16="http://schemas.microsoft.com/office/drawing/2014/main" id="{3BB631DE-7B93-7480-64E8-9C97148EB2A2}"/>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10" name="Friform 1109">
              <a:extLst>
                <a:ext uri="{FF2B5EF4-FFF2-40B4-BE49-F238E27FC236}">
                  <a16:creationId xmlns:a16="http://schemas.microsoft.com/office/drawing/2014/main" id="{8A817C1F-FBF5-9E79-30EA-BF2B99B1B79A}"/>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11" name="Friform 1110">
              <a:extLst>
                <a:ext uri="{FF2B5EF4-FFF2-40B4-BE49-F238E27FC236}">
                  <a16:creationId xmlns:a16="http://schemas.microsoft.com/office/drawing/2014/main" id="{8DBCF726-0F56-9A07-C4FD-7F65B6EB20C3}"/>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12" name="Friform 1111">
              <a:extLst>
                <a:ext uri="{FF2B5EF4-FFF2-40B4-BE49-F238E27FC236}">
                  <a16:creationId xmlns:a16="http://schemas.microsoft.com/office/drawing/2014/main" id="{7A0632BD-FCD0-E84A-F90F-DB6C4D84C6F6}"/>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1113" name="Friform 1112">
              <a:extLst>
                <a:ext uri="{FF2B5EF4-FFF2-40B4-BE49-F238E27FC236}">
                  <a16:creationId xmlns:a16="http://schemas.microsoft.com/office/drawing/2014/main" id="{C42FF919-285D-9926-E487-B9A4B8D7D126}"/>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14" name="Friform 1113">
              <a:extLst>
                <a:ext uri="{FF2B5EF4-FFF2-40B4-BE49-F238E27FC236}">
                  <a16:creationId xmlns:a16="http://schemas.microsoft.com/office/drawing/2014/main" id="{0BF45B17-6C28-0551-4EE4-9020B80A8F84}"/>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15" name="Friform 1114">
              <a:extLst>
                <a:ext uri="{FF2B5EF4-FFF2-40B4-BE49-F238E27FC236}">
                  <a16:creationId xmlns:a16="http://schemas.microsoft.com/office/drawing/2014/main" id="{B86ACB7E-3514-3FEF-8809-1459CC367E4E}"/>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16" name="Friform 1115">
              <a:extLst>
                <a:ext uri="{FF2B5EF4-FFF2-40B4-BE49-F238E27FC236}">
                  <a16:creationId xmlns:a16="http://schemas.microsoft.com/office/drawing/2014/main" id="{7FD60A91-F431-E126-A2B4-BD33CC3AB394}"/>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17" name="Friform 1116">
              <a:extLst>
                <a:ext uri="{FF2B5EF4-FFF2-40B4-BE49-F238E27FC236}">
                  <a16:creationId xmlns:a16="http://schemas.microsoft.com/office/drawing/2014/main" id="{2EEFBFC3-FBA4-A255-AD5D-3DEF5C835036}"/>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1118" name="Friform 1117">
              <a:extLst>
                <a:ext uri="{FF2B5EF4-FFF2-40B4-BE49-F238E27FC236}">
                  <a16:creationId xmlns:a16="http://schemas.microsoft.com/office/drawing/2014/main" id="{1D71186F-6B13-F0C2-61C0-8D34E3FD4DE4}"/>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19" name="Friform 1118">
              <a:extLst>
                <a:ext uri="{FF2B5EF4-FFF2-40B4-BE49-F238E27FC236}">
                  <a16:creationId xmlns:a16="http://schemas.microsoft.com/office/drawing/2014/main" id="{728819A7-AF59-D7B0-6CC9-439D18EF9656}"/>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20" name="Friform 1119">
              <a:extLst>
                <a:ext uri="{FF2B5EF4-FFF2-40B4-BE49-F238E27FC236}">
                  <a16:creationId xmlns:a16="http://schemas.microsoft.com/office/drawing/2014/main" id="{33DB38B7-97DE-4BC1-EF15-A9A33C83EF97}"/>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21" name="Friform 1120">
              <a:extLst>
                <a:ext uri="{FF2B5EF4-FFF2-40B4-BE49-F238E27FC236}">
                  <a16:creationId xmlns:a16="http://schemas.microsoft.com/office/drawing/2014/main" id="{176EF5A8-AF5E-8727-16C6-3D53655085AD}"/>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22" name="Friform 1121">
              <a:extLst>
                <a:ext uri="{FF2B5EF4-FFF2-40B4-BE49-F238E27FC236}">
                  <a16:creationId xmlns:a16="http://schemas.microsoft.com/office/drawing/2014/main" id="{32D335BD-65A2-3FA4-0B87-C25B09E02681}"/>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23" name="Friform 1122">
              <a:extLst>
                <a:ext uri="{FF2B5EF4-FFF2-40B4-BE49-F238E27FC236}">
                  <a16:creationId xmlns:a16="http://schemas.microsoft.com/office/drawing/2014/main" id="{E416C335-8F77-4917-6DBB-57C6A777C577}"/>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24" name="Friform 1123">
              <a:extLst>
                <a:ext uri="{FF2B5EF4-FFF2-40B4-BE49-F238E27FC236}">
                  <a16:creationId xmlns:a16="http://schemas.microsoft.com/office/drawing/2014/main" id="{43246C67-A443-0370-12D0-D4A811B708C5}"/>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1125" name="Friform 1124">
              <a:extLst>
                <a:ext uri="{FF2B5EF4-FFF2-40B4-BE49-F238E27FC236}">
                  <a16:creationId xmlns:a16="http://schemas.microsoft.com/office/drawing/2014/main" id="{6020C60A-D53F-A9C3-FC42-95913FD687A7}"/>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26" name="Friform 1125">
              <a:extLst>
                <a:ext uri="{FF2B5EF4-FFF2-40B4-BE49-F238E27FC236}">
                  <a16:creationId xmlns:a16="http://schemas.microsoft.com/office/drawing/2014/main" id="{82FF0ACF-A40B-1D4B-82BF-67BE57D3B837}"/>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27" name="Friform 1126">
              <a:extLst>
                <a:ext uri="{FF2B5EF4-FFF2-40B4-BE49-F238E27FC236}">
                  <a16:creationId xmlns:a16="http://schemas.microsoft.com/office/drawing/2014/main" id="{37039FB8-0168-BC88-F5F7-A1002030D182}"/>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28" name="Friform 1127">
              <a:extLst>
                <a:ext uri="{FF2B5EF4-FFF2-40B4-BE49-F238E27FC236}">
                  <a16:creationId xmlns:a16="http://schemas.microsoft.com/office/drawing/2014/main" id="{6C327543-2057-6F97-3D3D-0E7AADA247A7}"/>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29" name="Friform 1128">
              <a:extLst>
                <a:ext uri="{FF2B5EF4-FFF2-40B4-BE49-F238E27FC236}">
                  <a16:creationId xmlns:a16="http://schemas.microsoft.com/office/drawing/2014/main" id="{919DE8E0-9958-3D11-7894-13604B8294F7}"/>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1130" name="Friform 1129">
              <a:extLst>
                <a:ext uri="{FF2B5EF4-FFF2-40B4-BE49-F238E27FC236}">
                  <a16:creationId xmlns:a16="http://schemas.microsoft.com/office/drawing/2014/main" id="{43523FF7-B050-D599-DCF3-9369645396B0}"/>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31" name="Friform 1130">
              <a:extLst>
                <a:ext uri="{FF2B5EF4-FFF2-40B4-BE49-F238E27FC236}">
                  <a16:creationId xmlns:a16="http://schemas.microsoft.com/office/drawing/2014/main" id="{3F480B5D-E9F3-D75B-8576-5F36D8278FAC}"/>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32" name="Friform 1131">
              <a:extLst>
                <a:ext uri="{FF2B5EF4-FFF2-40B4-BE49-F238E27FC236}">
                  <a16:creationId xmlns:a16="http://schemas.microsoft.com/office/drawing/2014/main" id="{0307B786-FFE6-B2B7-B835-C3D49B64CF1E}"/>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33" name="Friform 1132">
              <a:extLst>
                <a:ext uri="{FF2B5EF4-FFF2-40B4-BE49-F238E27FC236}">
                  <a16:creationId xmlns:a16="http://schemas.microsoft.com/office/drawing/2014/main" id="{DF4605A4-7BB5-8523-5058-9BB92940680A}"/>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34" name="Friform 1133">
              <a:extLst>
                <a:ext uri="{FF2B5EF4-FFF2-40B4-BE49-F238E27FC236}">
                  <a16:creationId xmlns:a16="http://schemas.microsoft.com/office/drawing/2014/main" id="{5F0CF286-8491-C422-E707-4FCE5AA300BF}"/>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35" name="Friform 1134">
              <a:extLst>
                <a:ext uri="{FF2B5EF4-FFF2-40B4-BE49-F238E27FC236}">
                  <a16:creationId xmlns:a16="http://schemas.microsoft.com/office/drawing/2014/main" id="{A30B7FC6-A72A-1CA2-4F83-281AA54E0571}"/>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36" name="Friform 1135">
              <a:extLst>
                <a:ext uri="{FF2B5EF4-FFF2-40B4-BE49-F238E27FC236}">
                  <a16:creationId xmlns:a16="http://schemas.microsoft.com/office/drawing/2014/main" id="{9E4A58FE-2F58-AF74-044F-1F439E853A8F}"/>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37" name="Friform 1136">
              <a:extLst>
                <a:ext uri="{FF2B5EF4-FFF2-40B4-BE49-F238E27FC236}">
                  <a16:creationId xmlns:a16="http://schemas.microsoft.com/office/drawing/2014/main" id="{CEBE82F0-4829-418D-46E3-4084A75C77CD}"/>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38" name="Friform 1137">
              <a:extLst>
                <a:ext uri="{FF2B5EF4-FFF2-40B4-BE49-F238E27FC236}">
                  <a16:creationId xmlns:a16="http://schemas.microsoft.com/office/drawing/2014/main" id="{DB9AE659-5A15-742F-6D92-5463356A7E74}"/>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1139" name="Friform 1138">
              <a:extLst>
                <a:ext uri="{FF2B5EF4-FFF2-40B4-BE49-F238E27FC236}">
                  <a16:creationId xmlns:a16="http://schemas.microsoft.com/office/drawing/2014/main" id="{C6242486-452B-D06A-E6B9-C845470AA43C}"/>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40" name="Friform 1139">
              <a:extLst>
                <a:ext uri="{FF2B5EF4-FFF2-40B4-BE49-F238E27FC236}">
                  <a16:creationId xmlns:a16="http://schemas.microsoft.com/office/drawing/2014/main" id="{6EB675EF-A770-6AB6-C7AF-FD5C98E99A99}"/>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41" name="Friform 1140">
              <a:extLst>
                <a:ext uri="{FF2B5EF4-FFF2-40B4-BE49-F238E27FC236}">
                  <a16:creationId xmlns:a16="http://schemas.microsoft.com/office/drawing/2014/main" id="{8768E0F0-8553-4870-C00A-3C937A6F0652}"/>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42" name="Friform 1141">
              <a:extLst>
                <a:ext uri="{FF2B5EF4-FFF2-40B4-BE49-F238E27FC236}">
                  <a16:creationId xmlns:a16="http://schemas.microsoft.com/office/drawing/2014/main" id="{460669E8-AE28-D66A-01E0-0DE339AB8962}"/>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43" name="Friform 1142">
              <a:extLst>
                <a:ext uri="{FF2B5EF4-FFF2-40B4-BE49-F238E27FC236}">
                  <a16:creationId xmlns:a16="http://schemas.microsoft.com/office/drawing/2014/main" id="{7A2146F4-B439-D98B-316B-E4A229348382}"/>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1144" name="Friform 1143">
              <a:extLst>
                <a:ext uri="{FF2B5EF4-FFF2-40B4-BE49-F238E27FC236}">
                  <a16:creationId xmlns:a16="http://schemas.microsoft.com/office/drawing/2014/main" id="{33FE398D-0711-E3D7-8BAA-AE01195DCAEF}"/>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45" name="Friform 1144">
              <a:extLst>
                <a:ext uri="{FF2B5EF4-FFF2-40B4-BE49-F238E27FC236}">
                  <a16:creationId xmlns:a16="http://schemas.microsoft.com/office/drawing/2014/main" id="{9B08E29F-5A24-B879-F49F-27B6A309519E}"/>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46" name="Friform 1145">
              <a:extLst>
                <a:ext uri="{FF2B5EF4-FFF2-40B4-BE49-F238E27FC236}">
                  <a16:creationId xmlns:a16="http://schemas.microsoft.com/office/drawing/2014/main" id="{2CCB1E0A-769A-3FC3-F90B-E92B41327435}"/>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47" name="Friform 1146">
              <a:extLst>
                <a:ext uri="{FF2B5EF4-FFF2-40B4-BE49-F238E27FC236}">
                  <a16:creationId xmlns:a16="http://schemas.microsoft.com/office/drawing/2014/main" id="{33AB0C56-E7F3-26C5-F939-B107F5410990}"/>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48" name="Friform 1147">
              <a:extLst>
                <a:ext uri="{FF2B5EF4-FFF2-40B4-BE49-F238E27FC236}">
                  <a16:creationId xmlns:a16="http://schemas.microsoft.com/office/drawing/2014/main" id="{32EA38C1-73D9-ABAF-6A11-996E8385EDC2}"/>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49" name="Friform 1148">
              <a:extLst>
                <a:ext uri="{FF2B5EF4-FFF2-40B4-BE49-F238E27FC236}">
                  <a16:creationId xmlns:a16="http://schemas.microsoft.com/office/drawing/2014/main" id="{E93349E7-B01D-1AFB-B1D6-F403A3598410}"/>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50" name="Friform 1149">
              <a:extLst>
                <a:ext uri="{FF2B5EF4-FFF2-40B4-BE49-F238E27FC236}">
                  <a16:creationId xmlns:a16="http://schemas.microsoft.com/office/drawing/2014/main" id="{E8F1E051-DF67-21AE-FD2D-C85FFB1BCC25}"/>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51" name="Friform 1150">
              <a:extLst>
                <a:ext uri="{FF2B5EF4-FFF2-40B4-BE49-F238E27FC236}">
                  <a16:creationId xmlns:a16="http://schemas.microsoft.com/office/drawing/2014/main" id="{7DD74C2F-71BD-D545-4463-BB073ABA88CA}"/>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52" name="Friform 1151">
              <a:extLst>
                <a:ext uri="{FF2B5EF4-FFF2-40B4-BE49-F238E27FC236}">
                  <a16:creationId xmlns:a16="http://schemas.microsoft.com/office/drawing/2014/main" id="{20F7A12C-39BC-8944-E89A-53503A0A8323}"/>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1153" name="Friform 1152">
              <a:extLst>
                <a:ext uri="{FF2B5EF4-FFF2-40B4-BE49-F238E27FC236}">
                  <a16:creationId xmlns:a16="http://schemas.microsoft.com/office/drawing/2014/main" id="{60C2218E-30B4-A2B2-DC3C-B6790E303C42}"/>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54" name="Friform 1153">
              <a:extLst>
                <a:ext uri="{FF2B5EF4-FFF2-40B4-BE49-F238E27FC236}">
                  <a16:creationId xmlns:a16="http://schemas.microsoft.com/office/drawing/2014/main" id="{5CF11E84-478E-6CF1-65E8-31F056BA1773}"/>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55" name="Friform 1154">
              <a:extLst>
                <a:ext uri="{FF2B5EF4-FFF2-40B4-BE49-F238E27FC236}">
                  <a16:creationId xmlns:a16="http://schemas.microsoft.com/office/drawing/2014/main" id="{F1737099-825B-7D96-EA98-16F2B9FE62DA}"/>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56" name="Friform 1155">
              <a:extLst>
                <a:ext uri="{FF2B5EF4-FFF2-40B4-BE49-F238E27FC236}">
                  <a16:creationId xmlns:a16="http://schemas.microsoft.com/office/drawing/2014/main" id="{62A5C0E6-21FB-5D6E-80BF-5008529AF223}"/>
                </a:ext>
              </a:extLst>
            </p:cNvPr>
            <p:cNvSpPr/>
            <p:nvPr/>
          </p:nvSpPr>
          <p:spPr>
            <a:xfrm>
              <a:off x="6302943" y="3545844"/>
              <a:ext cx="652317" cy="671286"/>
            </a:xfrm>
            <a:custGeom>
              <a:avLst/>
              <a:gdLst>
                <a:gd name="connsiteX0" fmla="*/ 185889 w 652317"/>
                <a:gd name="connsiteY0" fmla="*/ 49886 h 671286"/>
                <a:gd name="connsiteX1" fmla="*/ 94841 w 652317"/>
                <a:gd name="connsiteY1" fmla="*/ 184940 h 671286"/>
                <a:gd name="connsiteX2" fmla="*/ 0 w 652317"/>
                <a:gd name="connsiteY2" fmla="*/ 256451 h 671286"/>
                <a:gd name="connsiteX3" fmla="*/ 199830 w 652317"/>
                <a:gd name="connsiteY3" fmla="*/ 671286 h 671286"/>
                <a:gd name="connsiteX4" fmla="*/ 652318 w 652317"/>
                <a:gd name="connsiteY4" fmla="*/ 102428 h 671286"/>
                <a:gd name="connsiteX5" fmla="*/ 203434 w 652317"/>
                <a:gd name="connsiteY5" fmla="*/ 0 h 671286"/>
                <a:gd name="connsiteX6" fmla="*/ 185889 w 652317"/>
                <a:gd name="connsiteY6" fmla="*/ 49886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185889" y="49886"/>
                  </a:move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ubicBezTo>
                    <a:pt x="198692" y="16882"/>
                    <a:pt x="192812" y="33574"/>
                    <a:pt x="185889" y="49886"/>
                  </a:cubicBezTo>
                  <a:close/>
                </a:path>
              </a:pathLst>
            </a:custGeom>
            <a:solidFill>
              <a:srgbClr val="FFFFFF"/>
            </a:solidFill>
            <a:ln w="9484" cap="flat">
              <a:noFill/>
              <a:prstDash val="solid"/>
              <a:miter/>
            </a:ln>
          </p:spPr>
          <p:txBody>
            <a:bodyPr rtlCol="0" anchor="ctr"/>
            <a:lstStyle/>
            <a:p>
              <a:endParaRPr lang="nb-NO"/>
            </a:p>
          </p:txBody>
        </p:sp>
        <p:sp>
          <p:nvSpPr>
            <p:cNvPr id="1157" name="Friform 1156">
              <a:extLst>
                <a:ext uri="{FF2B5EF4-FFF2-40B4-BE49-F238E27FC236}">
                  <a16:creationId xmlns:a16="http://schemas.microsoft.com/office/drawing/2014/main" id="{804FDE7E-1F6F-3567-CB6A-3FC03998C198}"/>
                </a:ext>
              </a:extLst>
            </p:cNvPr>
            <p:cNvSpPr/>
            <p:nvPr/>
          </p:nvSpPr>
          <p:spPr>
            <a:xfrm>
              <a:off x="6120563" y="2545838"/>
              <a:ext cx="653171" cy="601008"/>
            </a:xfrm>
            <a:custGeom>
              <a:avLst/>
              <a:gdLst>
                <a:gd name="connsiteX0" fmla="*/ 277221 w 653171"/>
                <a:gd name="connsiteY0" fmla="*/ 584127 h 601008"/>
                <a:gd name="connsiteX1" fmla="*/ 293154 w 653171"/>
                <a:gd name="connsiteY1" fmla="*/ 601009 h 601008"/>
                <a:gd name="connsiteX2" fmla="*/ 653171 w 653171"/>
                <a:gd name="connsiteY2" fmla="*/ 313924 h 601008"/>
                <a:gd name="connsiteX3" fmla="*/ 0 w 653171"/>
                <a:gd name="connsiteY3" fmla="*/ 0 h 601008"/>
                <a:gd name="connsiteX4" fmla="*/ 0 w 653171"/>
                <a:gd name="connsiteY4" fmla="*/ 460359 h 601008"/>
                <a:gd name="connsiteX5" fmla="*/ 142167 w 653171"/>
                <a:gd name="connsiteY5" fmla="*/ 493174 h 601008"/>
                <a:gd name="connsiteX6" fmla="*/ 277221 w 653171"/>
                <a:gd name="connsiteY6" fmla="*/ 584222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008">
                  <a:moveTo>
                    <a:pt x="277221" y="584127"/>
                  </a:moveTo>
                  <a:cubicBezTo>
                    <a:pt x="282722" y="589628"/>
                    <a:pt x="288033" y="595223"/>
                    <a:pt x="293154" y="601009"/>
                  </a:cubicBezTo>
                  <a:lnTo>
                    <a:pt x="653171" y="313924"/>
                  </a:lnTo>
                  <a:cubicBezTo>
                    <a:pt x="495451" y="127182"/>
                    <a:pt x="261857" y="6639"/>
                    <a:pt x="0" y="0"/>
                  </a:cubicBezTo>
                  <a:lnTo>
                    <a:pt x="0" y="460359"/>
                  </a:lnTo>
                  <a:cubicBezTo>
                    <a:pt x="49128" y="463015"/>
                    <a:pt x="96928" y="474016"/>
                    <a:pt x="142167" y="493174"/>
                  </a:cubicBezTo>
                  <a:cubicBezTo>
                    <a:pt x="192812" y="514608"/>
                    <a:pt x="238146" y="545242"/>
                    <a:pt x="277221" y="584222"/>
                  </a:cubicBezTo>
                  <a:close/>
                </a:path>
              </a:pathLst>
            </a:custGeom>
            <a:solidFill>
              <a:srgbClr val="FFFFFF"/>
            </a:solidFill>
            <a:ln w="9484" cap="flat">
              <a:noFill/>
              <a:prstDash val="solid"/>
              <a:miter/>
            </a:ln>
          </p:spPr>
          <p:txBody>
            <a:bodyPr rtlCol="0" anchor="ctr"/>
            <a:lstStyle/>
            <a:p>
              <a:endParaRPr lang="nb-NO"/>
            </a:p>
          </p:txBody>
        </p:sp>
        <p:sp>
          <p:nvSpPr>
            <p:cNvPr id="1158" name="Friform 1157">
              <a:extLst>
                <a:ext uri="{FF2B5EF4-FFF2-40B4-BE49-F238E27FC236}">
                  <a16:creationId xmlns:a16="http://schemas.microsoft.com/office/drawing/2014/main" id="{B16F8677-33D9-9ECE-D782-30FEF615E18B}"/>
                </a:ext>
              </a:extLst>
            </p:cNvPr>
            <p:cNvSpPr/>
            <p:nvPr/>
          </p:nvSpPr>
          <p:spPr>
            <a:xfrm>
              <a:off x="5733611" y="3822401"/>
              <a:ext cx="727337" cy="492794"/>
            </a:xfrm>
            <a:custGeom>
              <a:avLst/>
              <a:gdLst>
                <a:gd name="connsiteX0" fmla="*/ 363716 w 727337"/>
                <a:gd name="connsiteY0" fmla="*/ 32815 h 492794"/>
                <a:gd name="connsiteX1" fmla="*/ 199830 w 727337"/>
                <a:gd name="connsiteY1" fmla="*/ 0 h 492794"/>
                <a:gd name="connsiteX2" fmla="*/ 0 w 727337"/>
                <a:gd name="connsiteY2" fmla="*/ 414835 h 492794"/>
                <a:gd name="connsiteX3" fmla="*/ 363716 w 727337"/>
                <a:gd name="connsiteY3" fmla="*/ 492795 h 492794"/>
                <a:gd name="connsiteX4" fmla="*/ 727337 w 727337"/>
                <a:gd name="connsiteY4" fmla="*/ 414835 h 492794"/>
                <a:gd name="connsiteX5" fmla="*/ 527507 w 727337"/>
                <a:gd name="connsiteY5" fmla="*/ 0 h 492794"/>
                <a:gd name="connsiteX6" fmla="*/ 363621 w 727337"/>
                <a:gd name="connsiteY6" fmla="*/ 32815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363716" y="32815"/>
                  </a:moveTo>
                  <a:cubicBezTo>
                    <a:pt x="306906" y="32815"/>
                    <a:pt x="251803" y="21814"/>
                    <a:pt x="199830" y="0"/>
                  </a:cubicBezTo>
                  <a:lnTo>
                    <a:pt x="0" y="414835"/>
                  </a:lnTo>
                  <a:cubicBezTo>
                    <a:pt x="110964" y="464912"/>
                    <a:pt x="234068" y="492795"/>
                    <a:pt x="363716" y="492795"/>
                  </a:cubicBezTo>
                  <a:cubicBezTo>
                    <a:pt x="493364" y="492795"/>
                    <a:pt x="616468" y="464912"/>
                    <a:pt x="727337" y="414835"/>
                  </a:cubicBezTo>
                  <a:lnTo>
                    <a:pt x="527507" y="0"/>
                  </a:lnTo>
                  <a:cubicBezTo>
                    <a:pt x="475534" y="21719"/>
                    <a:pt x="420431" y="32815"/>
                    <a:pt x="363621" y="32815"/>
                  </a:cubicBezTo>
                  <a:close/>
                </a:path>
              </a:pathLst>
            </a:custGeom>
            <a:solidFill>
              <a:srgbClr val="FFFFFF"/>
            </a:solidFill>
            <a:ln w="9484" cap="flat">
              <a:noFill/>
              <a:prstDash val="solid"/>
              <a:miter/>
            </a:ln>
          </p:spPr>
          <p:txBody>
            <a:bodyPr rtlCol="0" anchor="ctr"/>
            <a:lstStyle/>
            <a:p>
              <a:endParaRPr lang="nb-NO"/>
            </a:p>
          </p:txBody>
        </p:sp>
        <p:sp>
          <p:nvSpPr>
            <p:cNvPr id="1159" name="Friform 1158">
              <a:extLst>
                <a:ext uri="{FF2B5EF4-FFF2-40B4-BE49-F238E27FC236}">
                  <a16:creationId xmlns:a16="http://schemas.microsoft.com/office/drawing/2014/main" id="{8B201355-6AB0-26E7-8176-6645D858D13C}"/>
                </a:ext>
              </a:extLst>
            </p:cNvPr>
            <p:cNvSpPr/>
            <p:nvPr/>
          </p:nvSpPr>
          <p:spPr>
            <a:xfrm>
              <a:off x="5421110" y="2545838"/>
              <a:ext cx="653171" cy="601008"/>
            </a:xfrm>
            <a:custGeom>
              <a:avLst/>
              <a:gdLst>
                <a:gd name="connsiteX0" fmla="*/ 375856 w 653171"/>
                <a:gd name="connsiteY0" fmla="*/ 584127 h 601008"/>
                <a:gd name="connsiteX1" fmla="*/ 510910 w 653171"/>
                <a:gd name="connsiteY1" fmla="*/ 493079 h 601008"/>
                <a:gd name="connsiteX2" fmla="*/ 653171 w 653171"/>
                <a:gd name="connsiteY2" fmla="*/ 460264 h 601008"/>
                <a:gd name="connsiteX3" fmla="*/ 653171 w 653171"/>
                <a:gd name="connsiteY3" fmla="*/ 0 h 601008"/>
                <a:gd name="connsiteX4" fmla="*/ 0 w 653171"/>
                <a:gd name="connsiteY4" fmla="*/ 313924 h 601008"/>
                <a:gd name="connsiteX5" fmla="*/ 360017 w 653171"/>
                <a:gd name="connsiteY5" fmla="*/ 601009 h 601008"/>
                <a:gd name="connsiteX6" fmla="*/ 375951 w 653171"/>
                <a:gd name="connsiteY6" fmla="*/ 584127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008">
                  <a:moveTo>
                    <a:pt x="375856" y="584127"/>
                  </a:moveTo>
                  <a:cubicBezTo>
                    <a:pt x="414835" y="545147"/>
                    <a:pt x="460264" y="514514"/>
                    <a:pt x="510910" y="493079"/>
                  </a:cubicBezTo>
                  <a:cubicBezTo>
                    <a:pt x="556244" y="473921"/>
                    <a:pt x="603949" y="462920"/>
                    <a:pt x="653171" y="460264"/>
                  </a:cubicBezTo>
                  <a:lnTo>
                    <a:pt x="653171" y="0"/>
                  </a:lnTo>
                  <a:cubicBezTo>
                    <a:pt x="391315" y="6734"/>
                    <a:pt x="157626" y="127277"/>
                    <a:pt x="0" y="313924"/>
                  </a:cubicBezTo>
                  <a:lnTo>
                    <a:pt x="360017" y="601009"/>
                  </a:lnTo>
                  <a:cubicBezTo>
                    <a:pt x="365139" y="595223"/>
                    <a:pt x="370545" y="589628"/>
                    <a:pt x="375951" y="584127"/>
                  </a:cubicBezTo>
                  <a:close/>
                </a:path>
              </a:pathLst>
            </a:custGeom>
            <a:solidFill>
              <a:srgbClr val="FFFFFF"/>
            </a:solidFill>
            <a:ln w="9484" cap="flat">
              <a:noFill/>
              <a:prstDash val="solid"/>
              <a:miter/>
            </a:ln>
          </p:spPr>
          <p:txBody>
            <a:bodyPr rtlCol="0" anchor="ctr"/>
            <a:lstStyle/>
            <a:p>
              <a:endParaRPr lang="nb-NO"/>
            </a:p>
          </p:txBody>
        </p:sp>
        <p:sp>
          <p:nvSpPr>
            <p:cNvPr id="1160" name="Friform 1159">
              <a:extLst>
                <a:ext uri="{FF2B5EF4-FFF2-40B4-BE49-F238E27FC236}">
                  <a16:creationId xmlns:a16="http://schemas.microsoft.com/office/drawing/2014/main" id="{FDC7B44E-EBD1-218D-85CF-C715D820AC10}"/>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61" name="Friform 1160">
              <a:extLst>
                <a:ext uri="{FF2B5EF4-FFF2-40B4-BE49-F238E27FC236}">
                  <a16:creationId xmlns:a16="http://schemas.microsoft.com/office/drawing/2014/main" id="{BE633C64-09C3-6757-86AC-26647C08E1B7}"/>
                </a:ext>
              </a:extLst>
            </p:cNvPr>
            <p:cNvSpPr/>
            <p:nvPr/>
          </p:nvSpPr>
          <p:spPr>
            <a:xfrm>
              <a:off x="5212459" y="2895992"/>
              <a:ext cx="539456" cy="707136"/>
            </a:xfrm>
            <a:custGeom>
              <a:avLst/>
              <a:gdLst>
                <a:gd name="connsiteX0" fmla="*/ 460075 w 539456"/>
                <a:gd name="connsiteY0" fmla="*/ 534430 h 707136"/>
                <a:gd name="connsiteX1" fmla="*/ 493459 w 539456"/>
                <a:gd name="connsiteY1" fmla="*/ 369027 h 707136"/>
                <a:gd name="connsiteX2" fmla="*/ 539457 w 539456"/>
                <a:gd name="connsiteY2" fmla="*/ 286989 h 707136"/>
                <a:gd name="connsiteX3" fmla="*/ 179534 w 539456"/>
                <a:gd name="connsiteY3" fmla="*/ 0 h 707136"/>
                <a:gd name="connsiteX4" fmla="*/ 0 w 539456"/>
                <a:gd name="connsiteY4" fmla="*/ 534430 h 707136"/>
                <a:gd name="connsiteX5" fmla="*/ 16882 w 539456"/>
                <a:gd name="connsiteY5" fmla="*/ 707136 h 707136"/>
                <a:gd name="connsiteX6" fmla="*/ 465860 w 539456"/>
                <a:gd name="connsiteY6" fmla="*/ 604708 h 707136"/>
                <a:gd name="connsiteX7" fmla="*/ 460075 w 539456"/>
                <a:gd name="connsiteY7" fmla="*/ 53443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460075" y="534430"/>
                  </a:moveTo>
                  <a:cubicBezTo>
                    <a:pt x="460075" y="477051"/>
                    <a:pt x="471361" y="421474"/>
                    <a:pt x="493459" y="369027"/>
                  </a:cubicBezTo>
                  <a:cubicBezTo>
                    <a:pt x="505788" y="339911"/>
                    <a:pt x="521152" y="312407"/>
                    <a:pt x="539457" y="286989"/>
                  </a:cubicBezTo>
                  <a:lnTo>
                    <a:pt x="179534" y="0"/>
                  </a:lnTo>
                  <a:cubicBezTo>
                    <a:pt x="66863" y="148521"/>
                    <a:pt x="0" y="333651"/>
                    <a:pt x="0" y="534430"/>
                  </a:cubicBezTo>
                  <a:cubicBezTo>
                    <a:pt x="0" y="593516"/>
                    <a:pt x="5785" y="651275"/>
                    <a:pt x="16882" y="707136"/>
                  </a:cubicBezTo>
                  <a:lnTo>
                    <a:pt x="465860" y="604708"/>
                  </a:lnTo>
                  <a:cubicBezTo>
                    <a:pt x="462066" y="581661"/>
                    <a:pt x="460075" y="558141"/>
                    <a:pt x="460075" y="534430"/>
                  </a:cubicBezTo>
                  <a:close/>
                </a:path>
              </a:pathLst>
            </a:custGeom>
            <a:solidFill>
              <a:srgbClr val="FFFFFF"/>
            </a:solidFill>
            <a:ln w="9484" cap="flat">
              <a:noFill/>
              <a:prstDash val="solid"/>
              <a:miter/>
            </a:ln>
          </p:spPr>
          <p:txBody>
            <a:bodyPr rtlCol="0" anchor="ctr"/>
            <a:lstStyle/>
            <a:p>
              <a:endParaRPr lang="nb-NO"/>
            </a:p>
          </p:txBody>
        </p:sp>
        <p:sp>
          <p:nvSpPr>
            <p:cNvPr id="1162" name="Friform 1161">
              <a:extLst>
                <a:ext uri="{FF2B5EF4-FFF2-40B4-BE49-F238E27FC236}">
                  <a16:creationId xmlns:a16="http://schemas.microsoft.com/office/drawing/2014/main" id="{702F33CE-5E83-B55A-E7DC-A76E209A153A}"/>
                </a:ext>
              </a:extLst>
            </p:cNvPr>
            <p:cNvSpPr/>
            <p:nvPr/>
          </p:nvSpPr>
          <p:spPr>
            <a:xfrm>
              <a:off x="4991100" y="2324100"/>
              <a:ext cx="2212550" cy="2212550"/>
            </a:xfrm>
            <a:custGeom>
              <a:avLst/>
              <a:gdLst>
                <a:gd name="connsiteX0" fmla="*/ 1106228 w 2212550"/>
                <a:gd name="connsiteY0" fmla="*/ 0 h 2212550"/>
                <a:gd name="connsiteX1" fmla="*/ 0 w 2212550"/>
                <a:gd name="connsiteY1" fmla="*/ 1106323 h 2212550"/>
                <a:gd name="connsiteX2" fmla="*/ 1106228 w 2212550"/>
                <a:gd name="connsiteY2" fmla="*/ 2212550 h 2212550"/>
                <a:gd name="connsiteX3" fmla="*/ 2212550 w 2212550"/>
                <a:gd name="connsiteY3" fmla="*/ 1106323 h 2212550"/>
                <a:gd name="connsiteX4" fmla="*/ 1106228 w 2212550"/>
                <a:gd name="connsiteY4" fmla="*/ 0 h 2212550"/>
                <a:gd name="connsiteX5" fmla="*/ 1764710 w 2212550"/>
                <a:gd name="connsiteY5" fmla="*/ 1764710 h 2212550"/>
                <a:gd name="connsiteX6" fmla="*/ 1468711 w 2212550"/>
                <a:gd name="connsiteY6" fmla="*/ 1964256 h 2212550"/>
                <a:gd name="connsiteX7" fmla="*/ 1106228 w 2212550"/>
                <a:gd name="connsiteY7" fmla="*/ 2037474 h 2212550"/>
                <a:gd name="connsiteX8" fmla="*/ 743745 w 2212550"/>
                <a:gd name="connsiteY8" fmla="*/ 1964256 h 2212550"/>
                <a:gd name="connsiteX9" fmla="*/ 447745 w 2212550"/>
                <a:gd name="connsiteY9" fmla="*/ 1764710 h 2212550"/>
                <a:gd name="connsiteX10" fmla="*/ 248199 w 2212550"/>
                <a:gd name="connsiteY10" fmla="*/ 1468711 h 2212550"/>
                <a:gd name="connsiteX11" fmla="*/ 175077 w 2212550"/>
                <a:gd name="connsiteY11" fmla="*/ 1106323 h 2212550"/>
                <a:gd name="connsiteX12" fmla="*/ 248199 w 2212550"/>
                <a:gd name="connsiteY12" fmla="*/ 743745 h 2212550"/>
                <a:gd name="connsiteX13" fmla="*/ 447745 w 2212550"/>
                <a:gd name="connsiteY13" fmla="*/ 447840 h 2212550"/>
                <a:gd name="connsiteX14" fmla="*/ 743745 w 2212550"/>
                <a:gd name="connsiteY14" fmla="*/ 248294 h 2212550"/>
                <a:gd name="connsiteX15" fmla="*/ 1106228 w 2212550"/>
                <a:gd name="connsiteY15" fmla="*/ 175077 h 2212550"/>
                <a:gd name="connsiteX16" fmla="*/ 1468711 w 2212550"/>
                <a:gd name="connsiteY16" fmla="*/ 248294 h 2212550"/>
                <a:gd name="connsiteX17" fmla="*/ 1764710 w 2212550"/>
                <a:gd name="connsiteY17" fmla="*/ 447840 h 2212550"/>
                <a:gd name="connsiteX18" fmla="*/ 1964256 w 2212550"/>
                <a:gd name="connsiteY18" fmla="*/ 743745 h 2212550"/>
                <a:gd name="connsiteX19" fmla="*/ 2037474 w 2212550"/>
                <a:gd name="connsiteY19" fmla="*/ 1106323 h 2212550"/>
                <a:gd name="connsiteX20" fmla="*/ 1964256 w 2212550"/>
                <a:gd name="connsiteY20" fmla="*/ 1468711 h 2212550"/>
                <a:gd name="connsiteX21" fmla="*/ 1764710 w 2212550"/>
                <a:gd name="connsiteY21" fmla="*/ 1764710 h 2212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212550" h="2212550">
                  <a:moveTo>
                    <a:pt x="1106228" y="0"/>
                  </a:moveTo>
                  <a:cubicBezTo>
                    <a:pt x="495261" y="0"/>
                    <a:pt x="0" y="495261"/>
                    <a:pt x="0" y="1106323"/>
                  </a:cubicBezTo>
                  <a:cubicBezTo>
                    <a:pt x="0" y="1717385"/>
                    <a:pt x="495261" y="2212550"/>
                    <a:pt x="1106228" y="2212550"/>
                  </a:cubicBezTo>
                  <a:cubicBezTo>
                    <a:pt x="1717195" y="2212550"/>
                    <a:pt x="2212550" y="1717290"/>
                    <a:pt x="2212550" y="1106323"/>
                  </a:cubicBezTo>
                  <a:cubicBezTo>
                    <a:pt x="2212550" y="495356"/>
                    <a:pt x="1717195" y="0"/>
                    <a:pt x="1106228" y="0"/>
                  </a:cubicBezTo>
                  <a:close/>
                  <a:moveTo>
                    <a:pt x="1764710" y="1764710"/>
                  </a:moveTo>
                  <a:cubicBezTo>
                    <a:pt x="1679164" y="1850257"/>
                    <a:pt x="1579580" y="1917405"/>
                    <a:pt x="1468711" y="1964256"/>
                  </a:cubicBezTo>
                  <a:cubicBezTo>
                    <a:pt x="1353858" y="2012815"/>
                    <a:pt x="1231892" y="2037474"/>
                    <a:pt x="1106228" y="2037474"/>
                  </a:cubicBezTo>
                  <a:cubicBezTo>
                    <a:pt x="980563" y="2037474"/>
                    <a:pt x="858597" y="2012815"/>
                    <a:pt x="743745" y="1964256"/>
                  </a:cubicBezTo>
                  <a:cubicBezTo>
                    <a:pt x="632875" y="1917405"/>
                    <a:pt x="533292" y="1850257"/>
                    <a:pt x="447745" y="1764710"/>
                  </a:cubicBezTo>
                  <a:cubicBezTo>
                    <a:pt x="362199" y="1679164"/>
                    <a:pt x="295146" y="1579675"/>
                    <a:pt x="248199" y="1468711"/>
                  </a:cubicBezTo>
                  <a:cubicBezTo>
                    <a:pt x="199641" y="1353953"/>
                    <a:pt x="175077" y="1231987"/>
                    <a:pt x="175077" y="1106323"/>
                  </a:cubicBezTo>
                  <a:cubicBezTo>
                    <a:pt x="175077" y="980658"/>
                    <a:pt x="199641" y="858597"/>
                    <a:pt x="248199" y="743745"/>
                  </a:cubicBezTo>
                  <a:cubicBezTo>
                    <a:pt x="295146" y="632875"/>
                    <a:pt x="362293" y="533292"/>
                    <a:pt x="447745" y="447840"/>
                  </a:cubicBezTo>
                  <a:cubicBezTo>
                    <a:pt x="533292" y="362293"/>
                    <a:pt x="632875" y="295146"/>
                    <a:pt x="743745" y="248294"/>
                  </a:cubicBezTo>
                  <a:cubicBezTo>
                    <a:pt x="858597" y="199641"/>
                    <a:pt x="980563" y="175077"/>
                    <a:pt x="1106228" y="175077"/>
                  </a:cubicBezTo>
                  <a:cubicBezTo>
                    <a:pt x="1231892" y="175077"/>
                    <a:pt x="1353858" y="199641"/>
                    <a:pt x="1468711" y="248294"/>
                  </a:cubicBezTo>
                  <a:cubicBezTo>
                    <a:pt x="1579580" y="295146"/>
                    <a:pt x="1679164" y="362293"/>
                    <a:pt x="1764710" y="447840"/>
                  </a:cubicBezTo>
                  <a:cubicBezTo>
                    <a:pt x="1850257" y="533292"/>
                    <a:pt x="1917405" y="632875"/>
                    <a:pt x="1964256" y="743745"/>
                  </a:cubicBezTo>
                  <a:cubicBezTo>
                    <a:pt x="2012815" y="858597"/>
                    <a:pt x="2037474" y="980563"/>
                    <a:pt x="2037474" y="1106323"/>
                  </a:cubicBezTo>
                  <a:cubicBezTo>
                    <a:pt x="2037474" y="1232082"/>
                    <a:pt x="2012815" y="1353953"/>
                    <a:pt x="1964256" y="1468711"/>
                  </a:cubicBezTo>
                  <a:cubicBezTo>
                    <a:pt x="1917405" y="1579675"/>
                    <a:pt x="1850257" y="1679258"/>
                    <a:pt x="1764710" y="1764710"/>
                  </a:cubicBezTo>
                  <a:close/>
                </a:path>
              </a:pathLst>
            </a:custGeom>
            <a:solidFill>
              <a:srgbClr val="FFFFFF"/>
            </a:solidFill>
            <a:ln w="9484" cap="flat">
              <a:noFill/>
              <a:prstDash val="solid"/>
              <a:miter/>
            </a:ln>
          </p:spPr>
          <p:txBody>
            <a:bodyPr rtlCol="0" anchor="ctr"/>
            <a:lstStyle/>
            <a:p>
              <a:endParaRPr lang="nb-NO"/>
            </a:p>
          </p:txBody>
        </p:sp>
        <p:sp>
          <p:nvSpPr>
            <p:cNvPr id="1163" name="Friform 1162">
              <a:extLst>
                <a:ext uri="{FF2B5EF4-FFF2-40B4-BE49-F238E27FC236}">
                  <a16:creationId xmlns:a16="http://schemas.microsoft.com/office/drawing/2014/main" id="{52930909-8DC2-9C1B-7E6C-C46AC69B5297}"/>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64" name="Friform 1163">
              <a:extLst>
                <a:ext uri="{FF2B5EF4-FFF2-40B4-BE49-F238E27FC236}">
                  <a16:creationId xmlns:a16="http://schemas.microsoft.com/office/drawing/2014/main" id="{08A432EB-6B0E-4472-DE79-0AC1F7BB9E29}"/>
                </a:ext>
              </a:extLst>
            </p:cNvPr>
            <p:cNvSpPr/>
            <p:nvPr/>
          </p:nvSpPr>
          <p:spPr>
            <a:xfrm>
              <a:off x="6302943" y="3545844"/>
              <a:ext cx="652317" cy="671286"/>
            </a:xfrm>
            <a:custGeom>
              <a:avLst/>
              <a:gdLst>
                <a:gd name="connsiteX0" fmla="*/ 185889 w 652317"/>
                <a:gd name="connsiteY0" fmla="*/ 49886 h 671286"/>
                <a:gd name="connsiteX1" fmla="*/ 94841 w 652317"/>
                <a:gd name="connsiteY1" fmla="*/ 184940 h 671286"/>
                <a:gd name="connsiteX2" fmla="*/ 0 w 652317"/>
                <a:gd name="connsiteY2" fmla="*/ 256451 h 671286"/>
                <a:gd name="connsiteX3" fmla="*/ 199830 w 652317"/>
                <a:gd name="connsiteY3" fmla="*/ 671286 h 671286"/>
                <a:gd name="connsiteX4" fmla="*/ 652318 w 652317"/>
                <a:gd name="connsiteY4" fmla="*/ 102428 h 671286"/>
                <a:gd name="connsiteX5" fmla="*/ 203434 w 652317"/>
                <a:gd name="connsiteY5" fmla="*/ 0 h 671286"/>
                <a:gd name="connsiteX6" fmla="*/ 185889 w 652317"/>
                <a:gd name="connsiteY6" fmla="*/ 49886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185889" y="49886"/>
                  </a:move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ubicBezTo>
                    <a:pt x="198692" y="16882"/>
                    <a:pt x="192812" y="33574"/>
                    <a:pt x="185889" y="49886"/>
                  </a:cubicBezTo>
                  <a:close/>
                </a:path>
              </a:pathLst>
            </a:custGeom>
            <a:solidFill>
              <a:srgbClr val="FFFFFF"/>
            </a:solidFill>
            <a:ln w="9484" cap="flat">
              <a:noFill/>
              <a:prstDash val="solid"/>
              <a:miter/>
            </a:ln>
          </p:spPr>
          <p:txBody>
            <a:bodyPr rtlCol="0" anchor="ctr"/>
            <a:lstStyle/>
            <a:p>
              <a:endParaRPr lang="nb-NO"/>
            </a:p>
          </p:txBody>
        </p:sp>
        <p:sp>
          <p:nvSpPr>
            <p:cNvPr id="1165" name="Friform 1164">
              <a:extLst>
                <a:ext uri="{FF2B5EF4-FFF2-40B4-BE49-F238E27FC236}">
                  <a16:creationId xmlns:a16="http://schemas.microsoft.com/office/drawing/2014/main" id="{A57C9B8A-1655-3B63-9767-6C9230696A72}"/>
                </a:ext>
              </a:extLst>
            </p:cNvPr>
            <p:cNvSpPr/>
            <p:nvPr/>
          </p:nvSpPr>
          <p:spPr>
            <a:xfrm>
              <a:off x="6120563" y="2545838"/>
              <a:ext cx="653171" cy="601008"/>
            </a:xfrm>
            <a:custGeom>
              <a:avLst/>
              <a:gdLst>
                <a:gd name="connsiteX0" fmla="*/ 277221 w 653171"/>
                <a:gd name="connsiteY0" fmla="*/ 584127 h 601008"/>
                <a:gd name="connsiteX1" fmla="*/ 293154 w 653171"/>
                <a:gd name="connsiteY1" fmla="*/ 601009 h 601008"/>
                <a:gd name="connsiteX2" fmla="*/ 653171 w 653171"/>
                <a:gd name="connsiteY2" fmla="*/ 313924 h 601008"/>
                <a:gd name="connsiteX3" fmla="*/ 0 w 653171"/>
                <a:gd name="connsiteY3" fmla="*/ 0 h 601008"/>
                <a:gd name="connsiteX4" fmla="*/ 0 w 653171"/>
                <a:gd name="connsiteY4" fmla="*/ 460359 h 601008"/>
                <a:gd name="connsiteX5" fmla="*/ 142167 w 653171"/>
                <a:gd name="connsiteY5" fmla="*/ 493174 h 601008"/>
                <a:gd name="connsiteX6" fmla="*/ 277221 w 653171"/>
                <a:gd name="connsiteY6" fmla="*/ 584222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008">
                  <a:moveTo>
                    <a:pt x="277221" y="584127"/>
                  </a:moveTo>
                  <a:cubicBezTo>
                    <a:pt x="282722" y="589628"/>
                    <a:pt x="288033" y="595223"/>
                    <a:pt x="293154" y="601009"/>
                  </a:cubicBezTo>
                  <a:lnTo>
                    <a:pt x="653171" y="313924"/>
                  </a:lnTo>
                  <a:cubicBezTo>
                    <a:pt x="495451" y="127182"/>
                    <a:pt x="261857" y="6639"/>
                    <a:pt x="0" y="0"/>
                  </a:cubicBezTo>
                  <a:lnTo>
                    <a:pt x="0" y="460359"/>
                  </a:lnTo>
                  <a:cubicBezTo>
                    <a:pt x="49128" y="463015"/>
                    <a:pt x="96928" y="474016"/>
                    <a:pt x="142167" y="493174"/>
                  </a:cubicBezTo>
                  <a:cubicBezTo>
                    <a:pt x="192812" y="514608"/>
                    <a:pt x="238146" y="545242"/>
                    <a:pt x="277221" y="584222"/>
                  </a:cubicBezTo>
                  <a:close/>
                </a:path>
              </a:pathLst>
            </a:custGeom>
            <a:solidFill>
              <a:schemeClr val="accent1"/>
            </a:solidFill>
            <a:ln w="9484" cap="flat">
              <a:noFill/>
              <a:prstDash val="solid"/>
              <a:miter/>
            </a:ln>
          </p:spPr>
          <p:txBody>
            <a:bodyPr rtlCol="0" anchor="ctr"/>
            <a:lstStyle/>
            <a:p>
              <a:endParaRPr lang="nb-NO"/>
            </a:p>
          </p:txBody>
        </p:sp>
        <p:sp>
          <p:nvSpPr>
            <p:cNvPr id="1166" name="Friform 1165">
              <a:extLst>
                <a:ext uri="{FF2B5EF4-FFF2-40B4-BE49-F238E27FC236}">
                  <a16:creationId xmlns:a16="http://schemas.microsoft.com/office/drawing/2014/main" id="{E7A5E17F-71AE-D978-C629-9F215F78561B}"/>
                </a:ext>
              </a:extLst>
            </p:cNvPr>
            <p:cNvSpPr/>
            <p:nvPr/>
          </p:nvSpPr>
          <p:spPr>
            <a:xfrm>
              <a:off x="5733611" y="3822401"/>
              <a:ext cx="727337" cy="492794"/>
            </a:xfrm>
            <a:custGeom>
              <a:avLst/>
              <a:gdLst>
                <a:gd name="connsiteX0" fmla="*/ 363716 w 727337"/>
                <a:gd name="connsiteY0" fmla="*/ 32815 h 492794"/>
                <a:gd name="connsiteX1" fmla="*/ 199830 w 727337"/>
                <a:gd name="connsiteY1" fmla="*/ 0 h 492794"/>
                <a:gd name="connsiteX2" fmla="*/ 0 w 727337"/>
                <a:gd name="connsiteY2" fmla="*/ 414835 h 492794"/>
                <a:gd name="connsiteX3" fmla="*/ 363716 w 727337"/>
                <a:gd name="connsiteY3" fmla="*/ 492795 h 492794"/>
                <a:gd name="connsiteX4" fmla="*/ 727337 w 727337"/>
                <a:gd name="connsiteY4" fmla="*/ 414835 h 492794"/>
                <a:gd name="connsiteX5" fmla="*/ 527507 w 727337"/>
                <a:gd name="connsiteY5" fmla="*/ 0 h 492794"/>
                <a:gd name="connsiteX6" fmla="*/ 363621 w 727337"/>
                <a:gd name="connsiteY6" fmla="*/ 32815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363716" y="32815"/>
                  </a:moveTo>
                  <a:cubicBezTo>
                    <a:pt x="306906" y="32815"/>
                    <a:pt x="251803" y="21814"/>
                    <a:pt x="199830" y="0"/>
                  </a:cubicBezTo>
                  <a:lnTo>
                    <a:pt x="0" y="414835"/>
                  </a:lnTo>
                  <a:cubicBezTo>
                    <a:pt x="110964" y="464912"/>
                    <a:pt x="234068" y="492795"/>
                    <a:pt x="363716" y="492795"/>
                  </a:cubicBezTo>
                  <a:cubicBezTo>
                    <a:pt x="493364" y="492795"/>
                    <a:pt x="616468" y="464912"/>
                    <a:pt x="727337" y="414835"/>
                  </a:cubicBezTo>
                  <a:lnTo>
                    <a:pt x="527507" y="0"/>
                  </a:lnTo>
                  <a:cubicBezTo>
                    <a:pt x="475534" y="21719"/>
                    <a:pt x="420431" y="32815"/>
                    <a:pt x="363621" y="32815"/>
                  </a:cubicBezTo>
                  <a:close/>
                </a:path>
              </a:pathLst>
            </a:custGeom>
            <a:solidFill>
              <a:srgbClr val="FFFFFF"/>
            </a:solidFill>
            <a:ln w="9484" cap="flat">
              <a:noFill/>
              <a:prstDash val="solid"/>
              <a:miter/>
            </a:ln>
          </p:spPr>
          <p:txBody>
            <a:bodyPr rtlCol="0" anchor="ctr"/>
            <a:lstStyle/>
            <a:p>
              <a:endParaRPr lang="nb-NO"/>
            </a:p>
          </p:txBody>
        </p:sp>
        <p:sp>
          <p:nvSpPr>
            <p:cNvPr id="1167" name="Friform 1166">
              <a:extLst>
                <a:ext uri="{FF2B5EF4-FFF2-40B4-BE49-F238E27FC236}">
                  <a16:creationId xmlns:a16="http://schemas.microsoft.com/office/drawing/2014/main" id="{48D6340D-6BA6-8992-9485-CADC794FB439}"/>
                </a:ext>
              </a:extLst>
            </p:cNvPr>
            <p:cNvSpPr/>
            <p:nvPr/>
          </p:nvSpPr>
          <p:spPr>
            <a:xfrm>
              <a:off x="5421110" y="2545838"/>
              <a:ext cx="653171" cy="601008"/>
            </a:xfrm>
            <a:custGeom>
              <a:avLst/>
              <a:gdLst>
                <a:gd name="connsiteX0" fmla="*/ 375856 w 653171"/>
                <a:gd name="connsiteY0" fmla="*/ 584127 h 601008"/>
                <a:gd name="connsiteX1" fmla="*/ 510910 w 653171"/>
                <a:gd name="connsiteY1" fmla="*/ 493079 h 601008"/>
                <a:gd name="connsiteX2" fmla="*/ 653171 w 653171"/>
                <a:gd name="connsiteY2" fmla="*/ 460264 h 601008"/>
                <a:gd name="connsiteX3" fmla="*/ 653171 w 653171"/>
                <a:gd name="connsiteY3" fmla="*/ 0 h 601008"/>
                <a:gd name="connsiteX4" fmla="*/ 0 w 653171"/>
                <a:gd name="connsiteY4" fmla="*/ 313924 h 601008"/>
                <a:gd name="connsiteX5" fmla="*/ 360017 w 653171"/>
                <a:gd name="connsiteY5" fmla="*/ 601009 h 601008"/>
                <a:gd name="connsiteX6" fmla="*/ 375951 w 653171"/>
                <a:gd name="connsiteY6" fmla="*/ 584127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008">
                  <a:moveTo>
                    <a:pt x="375856" y="584127"/>
                  </a:moveTo>
                  <a:cubicBezTo>
                    <a:pt x="414835" y="545147"/>
                    <a:pt x="460264" y="514514"/>
                    <a:pt x="510910" y="493079"/>
                  </a:cubicBezTo>
                  <a:cubicBezTo>
                    <a:pt x="556244" y="473921"/>
                    <a:pt x="603949" y="462920"/>
                    <a:pt x="653171" y="460264"/>
                  </a:cubicBezTo>
                  <a:lnTo>
                    <a:pt x="653171" y="0"/>
                  </a:lnTo>
                  <a:cubicBezTo>
                    <a:pt x="391315" y="6734"/>
                    <a:pt x="157626" y="127277"/>
                    <a:pt x="0" y="313924"/>
                  </a:cubicBezTo>
                  <a:lnTo>
                    <a:pt x="360017" y="601009"/>
                  </a:lnTo>
                  <a:cubicBezTo>
                    <a:pt x="365139" y="595223"/>
                    <a:pt x="370545" y="589628"/>
                    <a:pt x="375951" y="584127"/>
                  </a:cubicBezTo>
                  <a:close/>
                </a:path>
              </a:pathLst>
            </a:custGeom>
            <a:solidFill>
              <a:srgbClr val="FFFFFF"/>
            </a:solidFill>
            <a:ln w="9484" cap="flat">
              <a:noFill/>
              <a:prstDash val="solid"/>
              <a:miter/>
            </a:ln>
          </p:spPr>
          <p:txBody>
            <a:bodyPr rtlCol="0" anchor="ctr"/>
            <a:lstStyle/>
            <a:p>
              <a:endParaRPr lang="nb-NO"/>
            </a:p>
          </p:txBody>
        </p:sp>
        <p:sp>
          <p:nvSpPr>
            <p:cNvPr id="1168" name="Friform 1167">
              <a:extLst>
                <a:ext uri="{FF2B5EF4-FFF2-40B4-BE49-F238E27FC236}">
                  <a16:creationId xmlns:a16="http://schemas.microsoft.com/office/drawing/2014/main" id="{53B8649B-2B40-8ABD-D962-2AA210BA1A01}"/>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69" name="Friform 1168">
              <a:extLst>
                <a:ext uri="{FF2B5EF4-FFF2-40B4-BE49-F238E27FC236}">
                  <a16:creationId xmlns:a16="http://schemas.microsoft.com/office/drawing/2014/main" id="{901D9E5B-674B-8C1F-E450-686DE0FF5FCD}"/>
                </a:ext>
              </a:extLst>
            </p:cNvPr>
            <p:cNvSpPr/>
            <p:nvPr/>
          </p:nvSpPr>
          <p:spPr>
            <a:xfrm>
              <a:off x="5212459" y="2895992"/>
              <a:ext cx="539456" cy="707136"/>
            </a:xfrm>
            <a:custGeom>
              <a:avLst/>
              <a:gdLst>
                <a:gd name="connsiteX0" fmla="*/ 460075 w 539456"/>
                <a:gd name="connsiteY0" fmla="*/ 534430 h 707136"/>
                <a:gd name="connsiteX1" fmla="*/ 493459 w 539456"/>
                <a:gd name="connsiteY1" fmla="*/ 369027 h 707136"/>
                <a:gd name="connsiteX2" fmla="*/ 539457 w 539456"/>
                <a:gd name="connsiteY2" fmla="*/ 286989 h 707136"/>
                <a:gd name="connsiteX3" fmla="*/ 179534 w 539456"/>
                <a:gd name="connsiteY3" fmla="*/ 0 h 707136"/>
                <a:gd name="connsiteX4" fmla="*/ 0 w 539456"/>
                <a:gd name="connsiteY4" fmla="*/ 534430 h 707136"/>
                <a:gd name="connsiteX5" fmla="*/ 16882 w 539456"/>
                <a:gd name="connsiteY5" fmla="*/ 707136 h 707136"/>
                <a:gd name="connsiteX6" fmla="*/ 465860 w 539456"/>
                <a:gd name="connsiteY6" fmla="*/ 604708 h 707136"/>
                <a:gd name="connsiteX7" fmla="*/ 460075 w 539456"/>
                <a:gd name="connsiteY7" fmla="*/ 53443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460075" y="534430"/>
                  </a:moveTo>
                  <a:cubicBezTo>
                    <a:pt x="460075" y="477051"/>
                    <a:pt x="471361" y="421474"/>
                    <a:pt x="493459" y="369027"/>
                  </a:cubicBezTo>
                  <a:cubicBezTo>
                    <a:pt x="505788" y="339911"/>
                    <a:pt x="521152" y="312407"/>
                    <a:pt x="539457" y="286989"/>
                  </a:cubicBezTo>
                  <a:lnTo>
                    <a:pt x="179534" y="0"/>
                  </a:lnTo>
                  <a:cubicBezTo>
                    <a:pt x="66863" y="148521"/>
                    <a:pt x="0" y="333651"/>
                    <a:pt x="0" y="534430"/>
                  </a:cubicBezTo>
                  <a:cubicBezTo>
                    <a:pt x="0" y="593516"/>
                    <a:pt x="5785" y="651275"/>
                    <a:pt x="16882" y="707136"/>
                  </a:cubicBezTo>
                  <a:lnTo>
                    <a:pt x="465860" y="604708"/>
                  </a:lnTo>
                  <a:cubicBezTo>
                    <a:pt x="462066" y="581661"/>
                    <a:pt x="460075" y="558141"/>
                    <a:pt x="460075" y="534430"/>
                  </a:cubicBezTo>
                  <a:close/>
                </a:path>
              </a:pathLst>
            </a:custGeom>
            <a:solidFill>
              <a:srgbClr val="FFFFFF"/>
            </a:solidFill>
            <a:ln w="9484" cap="flat">
              <a:noFill/>
              <a:prstDash val="solid"/>
              <a:miter/>
            </a:ln>
          </p:spPr>
          <p:txBody>
            <a:bodyPr rtlCol="0" anchor="ctr"/>
            <a:lstStyle/>
            <a:p>
              <a:endParaRPr lang="nb-NO"/>
            </a:p>
          </p:txBody>
        </p:sp>
        <p:sp>
          <p:nvSpPr>
            <p:cNvPr id="1170" name="Friform 1169">
              <a:extLst>
                <a:ext uri="{FF2B5EF4-FFF2-40B4-BE49-F238E27FC236}">
                  <a16:creationId xmlns:a16="http://schemas.microsoft.com/office/drawing/2014/main" id="{45B2AE84-116E-39F8-E5C0-0A74AAC0FC40}"/>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71" name="Friform 1170">
              <a:extLst>
                <a:ext uri="{FF2B5EF4-FFF2-40B4-BE49-F238E27FC236}">
                  <a16:creationId xmlns:a16="http://schemas.microsoft.com/office/drawing/2014/main" id="{40ECB137-7EA1-9008-804B-DFA0F730206F}"/>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72" name="Friform 1171">
              <a:extLst>
                <a:ext uri="{FF2B5EF4-FFF2-40B4-BE49-F238E27FC236}">
                  <a16:creationId xmlns:a16="http://schemas.microsoft.com/office/drawing/2014/main" id="{793B0691-B531-DBC1-B1F0-D2903E59BAC6}"/>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73" name="Friform 1172">
              <a:extLst>
                <a:ext uri="{FF2B5EF4-FFF2-40B4-BE49-F238E27FC236}">
                  <a16:creationId xmlns:a16="http://schemas.microsoft.com/office/drawing/2014/main" id="{2421AD4C-BA72-0D0C-947E-CA30401A1289}"/>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74" name="Friform 1173">
              <a:extLst>
                <a:ext uri="{FF2B5EF4-FFF2-40B4-BE49-F238E27FC236}">
                  <a16:creationId xmlns:a16="http://schemas.microsoft.com/office/drawing/2014/main" id="{AD12761A-50A5-5884-B954-C1A109D0D493}"/>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75" name="Friform 1174">
              <a:extLst>
                <a:ext uri="{FF2B5EF4-FFF2-40B4-BE49-F238E27FC236}">
                  <a16:creationId xmlns:a16="http://schemas.microsoft.com/office/drawing/2014/main" id="{45F5E7C0-6D1B-4649-89F0-2296478B7311}"/>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76" name="Friform 1175">
              <a:extLst>
                <a:ext uri="{FF2B5EF4-FFF2-40B4-BE49-F238E27FC236}">
                  <a16:creationId xmlns:a16="http://schemas.microsoft.com/office/drawing/2014/main" id="{01E7879F-1DD6-A364-25FC-FC01763AFF0B}"/>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77" name="Friform 1176">
              <a:extLst>
                <a:ext uri="{FF2B5EF4-FFF2-40B4-BE49-F238E27FC236}">
                  <a16:creationId xmlns:a16="http://schemas.microsoft.com/office/drawing/2014/main" id="{9C7554F0-49F4-2111-82A7-56F6B593EEA2}"/>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78" name="Friform 1177">
              <a:extLst>
                <a:ext uri="{FF2B5EF4-FFF2-40B4-BE49-F238E27FC236}">
                  <a16:creationId xmlns:a16="http://schemas.microsoft.com/office/drawing/2014/main" id="{851AC3BC-9A4E-FDCC-AA0D-FF03F6885A81}"/>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79" name="Friform 1178">
              <a:extLst>
                <a:ext uri="{FF2B5EF4-FFF2-40B4-BE49-F238E27FC236}">
                  <a16:creationId xmlns:a16="http://schemas.microsoft.com/office/drawing/2014/main" id="{9AE85126-438F-EF0A-2567-B28ECD8AD3A3}"/>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80" name="Friform 1179">
              <a:extLst>
                <a:ext uri="{FF2B5EF4-FFF2-40B4-BE49-F238E27FC236}">
                  <a16:creationId xmlns:a16="http://schemas.microsoft.com/office/drawing/2014/main" id="{E674F62E-DE8B-9E03-79EE-86B16A079583}"/>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81" name="Friform 1180">
              <a:extLst>
                <a:ext uri="{FF2B5EF4-FFF2-40B4-BE49-F238E27FC236}">
                  <a16:creationId xmlns:a16="http://schemas.microsoft.com/office/drawing/2014/main" id="{E871085B-E2A0-5B58-5A51-0C78F2EC9521}"/>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82" name="Friform 1181">
              <a:extLst>
                <a:ext uri="{FF2B5EF4-FFF2-40B4-BE49-F238E27FC236}">
                  <a16:creationId xmlns:a16="http://schemas.microsoft.com/office/drawing/2014/main" id="{483DB319-16EF-F6E1-B55F-EF5D9108DC23}"/>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83" name="Friform 1182">
              <a:extLst>
                <a:ext uri="{FF2B5EF4-FFF2-40B4-BE49-F238E27FC236}">
                  <a16:creationId xmlns:a16="http://schemas.microsoft.com/office/drawing/2014/main" id="{67A81D8C-3039-EE9F-7DA9-D61BDBBB4F4C}"/>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84" name="Friform 1183">
              <a:extLst>
                <a:ext uri="{FF2B5EF4-FFF2-40B4-BE49-F238E27FC236}">
                  <a16:creationId xmlns:a16="http://schemas.microsoft.com/office/drawing/2014/main" id="{D163F566-F942-9A21-3587-454DD108EB81}"/>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85" name="Friform 1184">
              <a:extLst>
                <a:ext uri="{FF2B5EF4-FFF2-40B4-BE49-F238E27FC236}">
                  <a16:creationId xmlns:a16="http://schemas.microsoft.com/office/drawing/2014/main" id="{768B6101-09B5-4A33-2068-C50CA2859E15}"/>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86" name="Friform 1185">
              <a:extLst>
                <a:ext uri="{FF2B5EF4-FFF2-40B4-BE49-F238E27FC236}">
                  <a16:creationId xmlns:a16="http://schemas.microsoft.com/office/drawing/2014/main" id="{4062D180-0D5C-ECDD-05CB-D55A3FDFC16D}"/>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87" name="Friform 1186">
              <a:extLst>
                <a:ext uri="{FF2B5EF4-FFF2-40B4-BE49-F238E27FC236}">
                  <a16:creationId xmlns:a16="http://schemas.microsoft.com/office/drawing/2014/main" id="{BEEED65C-B845-E07D-340C-E94966533DA6}"/>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88" name="Friform 1187">
              <a:extLst>
                <a:ext uri="{FF2B5EF4-FFF2-40B4-BE49-F238E27FC236}">
                  <a16:creationId xmlns:a16="http://schemas.microsoft.com/office/drawing/2014/main" id="{DF33A00E-33DE-1970-5E89-B76BEFA0D745}"/>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89" name="Friform 1188">
              <a:extLst>
                <a:ext uri="{FF2B5EF4-FFF2-40B4-BE49-F238E27FC236}">
                  <a16:creationId xmlns:a16="http://schemas.microsoft.com/office/drawing/2014/main" id="{2787478B-8DCB-413A-A7A1-4374A386261C}"/>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90" name="Friform 1189">
              <a:extLst>
                <a:ext uri="{FF2B5EF4-FFF2-40B4-BE49-F238E27FC236}">
                  <a16:creationId xmlns:a16="http://schemas.microsoft.com/office/drawing/2014/main" id="{5147B32D-0B8E-1AFA-4624-76DE2306146A}"/>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91" name="Friform 1190">
              <a:extLst>
                <a:ext uri="{FF2B5EF4-FFF2-40B4-BE49-F238E27FC236}">
                  <a16:creationId xmlns:a16="http://schemas.microsoft.com/office/drawing/2014/main" id="{905470C6-088F-B2DA-B598-C05862582971}"/>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92" name="Friform 1191">
              <a:extLst>
                <a:ext uri="{FF2B5EF4-FFF2-40B4-BE49-F238E27FC236}">
                  <a16:creationId xmlns:a16="http://schemas.microsoft.com/office/drawing/2014/main" id="{0E81BE29-107C-2540-4FE2-D675B3FEE50F}"/>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93" name="Friform 1192">
              <a:extLst>
                <a:ext uri="{FF2B5EF4-FFF2-40B4-BE49-F238E27FC236}">
                  <a16:creationId xmlns:a16="http://schemas.microsoft.com/office/drawing/2014/main" id="{C04D2D0E-8E32-09AD-F030-34A4351CD2AC}"/>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94" name="Friform 1193">
              <a:extLst>
                <a:ext uri="{FF2B5EF4-FFF2-40B4-BE49-F238E27FC236}">
                  <a16:creationId xmlns:a16="http://schemas.microsoft.com/office/drawing/2014/main" id="{B82A0812-D37C-D59E-7F46-E2E5955BD56A}"/>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95" name="Friform 1194">
              <a:extLst>
                <a:ext uri="{FF2B5EF4-FFF2-40B4-BE49-F238E27FC236}">
                  <a16:creationId xmlns:a16="http://schemas.microsoft.com/office/drawing/2014/main" id="{F0722F7D-80BF-BDBE-4FE9-BAF0A527C62B}"/>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96" name="Friform 1195">
              <a:extLst>
                <a:ext uri="{FF2B5EF4-FFF2-40B4-BE49-F238E27FC236}">
                  <a16:creationId xmlns:a16="http://schemas.microsoft.com/office/drawing/2014/main" id="{EE08D338-6FFC-4684-F428-DB100BECC271}"/>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97" name="Friform 1196">
              <a:extLst>
                <a:ext uri="{FF2B5EF4-FFF2-40B4-BE49-F238E27FC236}">
                  <a16:creationId xmlns:a16="http://schemas.microsoft.com/office/drawing/2014/main" id="{C9426A89-4EF6-78A0-EC8E-F69A3379BFC5}"/>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98" name="Friform 1197">
              <a:extLst>
                <a:ext uri="{FF2B5EF4-FFF2-40B4-BE49-F238E27FC236}">
                  <a16:creationId xmlns:a16="http://schemas.microsoft.com/office/drawing/2014/main" id="{C0861C0A-54A9-8A0A-A186-B90659F5F7DC}"/>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99" name="Friform 1198">
              <a:extLst>
                <a:ext uri="{FF2B5EF4-FFF2-40B4-BE49-F238E27FC236}">
                  <a16:creationId xmlns:a16="http://schemas.microsoft.com/office/drawing/2014/main" id="{BE5E44EF-B1AE-CF4B-7549-91118BFE359C}"/>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200" name="Friform 1199">
              <a:extLst>
                <a:ext uri="{FF2B5EF4-FFF2-40B4-BE49-F238E27FC236}">
                  <a16:creationId xmlns:a16="http://schemas.microsoft.com/office/drawing/2014/main" id="{8FD2E8FF-14B1-94A9-8B8B-DC45D0684D22}"/>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201" name="Friform 1200">
              <a:extLst>
                <a:ext uri="{FF2B5EF4-FFF2-40B4-BE49-F238E27FC236}">
                  <a16:creationId xmlns:a16="http://schemas.microsoft.com/office/drawing/2014/main" id="{1123D883-8D87-0EE7-CA8A-8EF43A017391}"/>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202" name="Friform 1201">
              <a:extLst>
                <a:ext uri="{FF2B5EF4-FFF2-40B4-BE49-F238E27FC236}">
                  <a16:creationId xmlns:a16="http://schemas.microsoft.com/office/drawing/2014/main" id="{D9F46731-B39E-6E26-ABE4-10F563FBCE80}"/>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203" name="Friform 1202">
              <a:extLst>
                <a:ext uri="{FF2B5EF4-FFF2-40B4-BE49-F238E27FC236}">
                  <a16:creationId xmlns:a16="http://schemas.microsoft.com/office/drawing/2014/main" id="{83DB43C8-F73F-8FCB-CB42-601A9453C955}"/>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204" name="Friform 1203">
              <a:extLst>
                <a:ext uri="{FF2B5EF4-FFF2-40B4-BE49-F238E27FC236}">
                  <a16:creationId xmlns:a16="http://schemas.microsoft.com/office/drawing/2014/main" id="{D4E6CB83-3593-5C31-F1E5-AFF368521122}"/>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205" name="Friform 1204">
              <a:extLst>
                <a:ext uri="{FF2B5EF4-FFF2-40B4-BE49-F238E27FC236}">
                  <a16:creationId xmlns:a16="http://schemas.microsoft.com/office/drawing/2014/main" id="{277B2737-D9E6-D1C7-0907-A49782965193}"/>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206" name="Friform 1205">
              <a:extLst>
                <a:ext uri="{FF2B5EF4-FFF2-40B4-BE49-F238E27FC236}">
                  <a16:creationId xmlns:a16="http://schemas.microsoft.com/office/drawing/2014/main" id="{1D320BB2-2B27-8F8F-EDF1-2D23505B59CF}"/>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207" name="Friform 1206">
              <a:extLst>
                <a:ext uri="{FF2B5EF4-FFF2-40B4-BE49-F238E27FC236}">
                  <a16:creationId xmlns:a16="http://schemas.microsoft.com/office/drawing/2014/main" id="{B5C8A1A9-9DAD-4B00-68C4-4730CA58536D}"/>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208" name="Friform 1207">
              <a:extLst>
                <a:ext uri="{FF2B5EF4-FFF2-40B4-BE49-F238E27FC236}">
                  <a16:creationId xmlns:a16="http://schemas.microsoft.com/office/drawing/2014/main" id="{5718A0D9-3DDE-A721-C1DF-236044702A5A}"/>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209" name="Friform 1208">
              <a:extLst>
                <a:ext uri="{FF2B5EF4-FFF2-40B4-BE49-F238E27FC236}">
                  <a16:creationId xmlns:a16="http://schemas.microsoft.com/office/drawing/2014/main" id="{77587481-B0FB-DE45-1765-CBF0D74677BA}"/>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210" name="Friform 1209">
              <a:extLst>
                <a:ext uri="{FF2B5EF4-FFF2-40B4-BE49-F238E27FC236}">
                  <a16:creationId xmlns:a16="http://schemas.microsoft.com/office/drawing/2014/main" id="{A5A2139B-1744-D899-D561-44E28B81199D}"/>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211" name="Friform 1210">
              <a:extLst>
                <a:ext uri="{FF2B5EF4-FFF2-40B4-BE49-F238E27FC236}">
                  <a16:creationId xmlns:a16="http://schemas.microsoft.com/office/drawing/2014/main" id="{0E2E8DB6-1CF7-281B-7970-A57FB3C978C6}"/>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212" name="Friform 1211">
              <a:extLst>
                <a:ext uri="{FF2B5EF4-FFF2-40B4-BE49-F238E27FC236}">
                  <a16:creationId xmlns:a16="http://schemas.microsoft.com/office/drawing/2014/main" id="{8750F045-F36A-DE60-FD60-F7AE90CC5614}"/>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213" name="Friform 1212">
              <a:extLst>
                <a:ext uri="{FF2B5EF4-FFF2-40B4-BE49-F238E27FC236}">
                  <a16:creationId xmlns:a16="http://schemas.microsoft.com/office/drawing/2014/main" id="{9CF0B8AD-29CB-713F-9D2A-621EEDBA8A9C}"/>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214" name="Friform 1213">
              <a:extLst>
                <a:ext uri="{FF2B5EF4-FFF2-40B4-BE49-F238E27FC236}">
                  <a16:creationId xmlns:a16="http://schemas.microsoft.com/office/drawing/2014/main" id="{38422BED-0259-769B-D2F1-C341D1C3AA0B}"/>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215" name="Friform 1214">
              <a:extLst>
                <a:ext uri="{FF2B5EF4-FFF2-40B4-BE49-F238E27FC236}">
                  <a16:creationId xmlns:a16="http://schemas.microsoft.com/office/drawing/2014/main" id="{D3B22580-74C5-7A21-C876-E07E66123169}"/>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216" name="Friform 1215">
              <a:extLst>
                <a:ext uri="{FF2B5EF4-FFF2-40B4-BE49-F238E27FC236}">
                  <a16:creationId xmlns:a16="http://schemas.microsoft.com/office/drawing/2014/main" id="{52A84F77-4175-1EA6-CD74-BFEA7C6053D2}"/>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217" name="Friform 1216">
              <a:extLst>
                <a:ext uri="{FF2B5EF4-FFF2-40B4-BE49-F238E27FC236}">
                  <a16:creationId xmlns:a16="http://schemas.microsoft.com/office/drawing/2014/main" id="{D40D2AB8-11C2-68EB-22E3-FD8256507F49}"/>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218" name="Friform 1217">
              <a:extLst>
                <a:ext uri="{FF2B5EF4-FFF2-40B4-BE49-F238E27FC236}">
                  <a16:creationId xmlns:a16="http://schemas.microsoft.com/office/drawing/2014/main" id="{050088BD-23C2-23FB-0515-BEE0A3F2F783}"/>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219" name="Friform 1218">
              <a:extLst>
                <a:ext uri="{FF2B5EF4-FFF2-40B4-BE49-F238E27FC236}">
                  <a16:creationId xmlns:a16="http://schemas.microsoft.com/office/drawing/2014/main" id="{E74C5C24-B227-3E0C-8020-560439928ADE}"/>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220" name="Friform 1219">
              <a:extLst>
                <a:ext uri="{FF2B5EF4-FFF2-40B4-BE49-F238E27FC236}">
                  <a16:creationId xmlns:a16="http://schemas.microsoft.com/office/drawing/2014/main" id="{BD7383FF-5E67-C62E-1F41-A484EBF84FA9}"/>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221" name="Friform 1220">
              <a:extLst>
                <a:ext uri="{FF2B5EF4-FFF2-40B4-BE49-F238E27FC236}">
                  <a16:creationId xmlns:a16="http://schemas.microsoft.com/office/drawing/2014/main" id="{6C90C726-BBFF-F20A-3723-AF52188EA5DD}"/>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222" name="Friform 1221">
              <a:extLst>
                <a:ext uri="{FF2B5EF4-FFF2-40B4-BE49-F238E27FC236}">
                  <a16:creationId xmlns:a16="http://schemas.microsoft.com/office/drawing/2014/main" id="{66471066-2981-BBCD-7EF5-47EA10E91205}"/>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223" name="Friform 1222">
              <a:extLst>
                <a:ext uri="{FF2B5EF4-FFF2-40B4-BE49-F238E27FC236}">
                  <a16:creationId xmlns:a16="http://schemas.microsoft.com/office/drawing/2014/main" id="{A5A5E842-1AD3-481C-D8D8-2633DDDB04CB}"/>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224" name="Friform 1223">
              <a:extLst>
                <a:ext uri="{FF2B5EF4-FFF2-40B4-BE49-F238E27FC236}">
                  <a16:creationId xmlns:a16="http://schemas.microsoft.com/office/drawing/2014/main" id="{561EE167-9D41-11FA-3A0B-631530F45671}"/>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225" name="Friform 1224">
              <a:extLst>
                <a:ext uri="{FF2B5EF4-FFF2-40B4-BE49-F238E27FC236}">
                  <a16:creationId xmlns:a16="http://schemas.microsoft.com/office/drawing/2014/main" id="{07E8F543-56FF-2081-1621-66D8F0D1971B}"/>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226" name="Friform 1225">
              <a:extLst>
                <a:ext uri="{FF2B5EF4-FFF2-40B4-BE49-F238E27FC236}">
                  <a16:creationId xmlns:a16="http://schemas.microsoft.com/office/drawing/2014/main" id="{CFFA44F7-97D1-4C64-F0DA-88152B91FDD6}"/>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227" name="Friform 1226">
              <a:extLst>
                <a:ext uri="{FF2B5EF4-FFF2-40B4-BE49-F238E27FC236}">
                  <a16:creationId xmlns:a16="http://schemas.microsoft.com/office/drawing/2014/main" id="{2B85207E-ACBE-36AD-1F24-8C12A3A7F5C4}"/>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228" name="Friform 1227">
              <a:extLst>
                <a:ext uri="{FF2B5EF4-FFF2-40B4-BE49-F238E27FC236}">
                  <a16:creationId xmlns:a16="http://schemas.microsoft.com/office/drawing/2014/main" id="{C615D0A6-71A2-F497-D5F8-E4D0AAE831BC}"/>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229" name="Friform 1228">
              <a:extLst>
                <a:ext uri="{FF2B5EF4-FFF2-40B4-BE49-F238E27FC236}">
                  <a16:creationId xmlns:a16="http://schemas.microsoft.com/office/drawing/2014/main" id="{46FFE280-EC30-CCA0-7D47-B5A3D202C0F2}"/>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230" name="Friform 1229">
              <a:extLst>
                <a:ext uri="{FF2B5EF4-FFF2-40B4-BE49-F238E27FC236}">
                  <a16:creationId xmlns:a16="http://schemas.microsoft.com/office/drawing/2014/main" id="{4AD8788E-362D-B868-190C-3F7560B1F2A8}"/>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231" name="Friform 1230">
              <a:extLst>
                <a:ext uri="{FF2B5EF4-FFF2-40B4-BE49-F238E27FC236}">
                  <a16:creationId xmlns:a16="http://schemas.microsoft.com/office/drawing/2014/main" id="{3F55619A-2E02-0D4C-99B3-85EA5293722B}"/>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232" name="Friform 1231">
              <a:extLst>
                <a:ext uri="{FF2B5EF4-FFF2-40B4-BE49-F238E27FC236}">
                  <a16:creationId xmlns:a16="http://schemas.microsoft.com/office/drawing/2014/main" id="{15665ED0-BB58-C440-FD1B-3CEF42A199D2}"/>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233" name="Friform 1232">
              <a:extLst>
                <a:ext uri="{FF2B5EF4-FFF2-40B4-BE49-F238E27FC236}">
                  <a16:creationId xmlns:a16="http://schemas.microsoft.com/office/drawing/2014/main" id="{33F797A8-EA4C-6EB1-5C8A-8A67FE668587}"/>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234" name="Friform 1233">
              <a:extLst>
                <a:ext uri="{FF2B5EF4-FFF2-40B4-BE49-F238E27FC236}">
                  <a16:creationId xmlns:a16="http://schemas.microsoft.com/office/drawing/2014/main" id="{11AF787A-4BF8-B73D-6128-7940E8081D35}"/>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235" name="Friform 1234">
              <a:extLst>
                <a:ext uri="{FF2B5EF4-FFF2-40B4-BE49-F238E27FC236}">
                  <a16:creationId xmlns:a16="http://schemas.microsoft.com/office/drawing/2014/main" id="{43984980-6230-4053-4547-6516547055E2}"/>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236" name="Friform 1235">
              <a:extLst>
                <a:ext uri="{FF2B5EF4-FFF2-40B4-BE49-F238E27FC236}">
                  <a16:creationId xmlns:a16="http://schemas.microsoft.com/office/drawing/2014/main" id="{92B7F475-03CE-368A-E0D6-7610FDBB5EC2}"/>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237" name="Friform 1236">
              <a:extLst>
                <a:ext uri="{FF2B5EF4-FFF2-40B4-BE49-F238E27FC236}">
                  <a16:creationId xmlns:a16="http://schemas.microsoft.com/office/drawing/2014/main" id="{B3CDA15F-A83F-1353-FD73-965244719F28}"/>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238" name="Friform 1237">
              <a:extLst>
                <a:ext uri="{FF2B5EF4-FFF2-40B4-BE49-F238E27FC236}">
                  <a16:creationId xmlns:a16="http://schemas.microsoft.com/office/drawing/2014/main" id="{5D18E974-9A30-8E7A-783D-88A9FFF27B41}"/>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239" name="Friform 1238">
              <a:extLst>
                <a:ext uri="{FF2B5EF4-FFF2-40B4-BE49-F238E27FC236}">
                  <a16:creationId xmlns:a16="http://schemas.microsoft.com/office/drawing/2014/main" id="{212DDC28-06FD-803B-F814-8938BC90B744}"/>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240" name="Friform 1239">
              <a:extLst>
                <a:ext uri="{FF2B5EF4-FFF2-40B4-BE49-F238E27FC236}">
                  <a16:creationId xmlns:a16="http://schemas.microsoft.com/office/drawing/2014/main" id="{5706543A-4830-2926-E893-D13E4766BA83}"/>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241" name="Friform 1240">
              <a:extLst>
                <a:ext uri="{FF2B5EF4-FFF2-40B4-BE49-F238E27FC236}">
                  <a16:creationId xmlns:a16="http://schemas.microsoft.com/office/drawing/2014/main" id="{AF434D4D-BEFD-8A1E-6549-B4E188D01BDE}"/>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242" name="Friform 1241">
              <a:extLst>
                <a:ext uri="{FF2B5EF4-FFF2-40B4-BE49-F238E27FC236}">
                  <a16:creationId xmlns:a16="http://schemas.microsoft.com/office/drawing/2014/main" id="{3782A300-6936-ECDD-F0CD-401E8E7F6F69}"/>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243" name="Friform 1242">
              <a:extLst>
                <a:ext uri="{FF2B5EF4-FFF2-40B4-BE49-F238E27FC236}">
                  <a16:creationId xmlns:a16="http://schemas.microsoft.com/office/drawing/2014/main" id="{9F89BE29-8B62-18FD-7C78-034234E43220}"/>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244" name="Friform 1243">
              <a:extLst>
                <a:ext uri="{FF2B5EF4-FFF2-40B4-BE49-F238E27FC236}">
                  <a16:creationId xmlns:a16="http://schemas.microsoft.com/office/drawing/2014/main" id="{C11A3CCF-9F50-CD93-1CCA-928EED8B76D1}"/>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245" name="Friform 1244">
              <a:extLst>
                <a:ext uri="{FF2B5EF4-FFF2-40B4-BE49-F238E27FC236}">
                  <a16:creationId xmlns:a16="http://schemas.microsoft.com/office/drawing/2014/main" id="{E6088150-633B-2D48-CB99-8D76665C8410}"/>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246" name="Friform 1245">
              <a:extLst>
                <a:ext uri="{FF2B5EF4-FFF2-40B4-BE49-F238E27FC236}">
                  <a16:creationId xmlns:a16="http://schemas.microsoft.com/office/drawing/2014/main" id="{61984205-66A6-4F2F-7219-A0A643008873}"/>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247" name="Friform 1246">
              <a:extLst>
                <a:ext uri="{FF2B5EF4-FFF2-40B4-BE49-F238E27FC236}">
                  <a16:creationId xmlns:a16="http://schemas.microsoft.com/office/drawing/2014/main" id="{BB4D00E7-D3D5-31A5-92D3-29BEF6E17368}"/>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248" name="Friform 1247">
              <a:extLst>
                <a:ext uri="{FF2B5EF4-FFF2-40B4-BE49-F238E27FC236}">
                  <a16:creationId xmlns:a16="http://schemas.microsoft.com/office/drawing/2014/main" id="{46BA3197-9076-82EE-EAD4-F2EBD80970F3}"/>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249" name="Friform 1248">
              <a:extLst>
                <a:ext uri="{FF2B5EF4-FFF2-40B4-BE49-F238E27FC236}">
                  <a16:creationId xmlns:a16="http://schemas.microsoft.com/office/drawing/2014/main" id="{618CAE43-85AD-E0A4-7073-AE312062B788}"/>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250" name="Friform 1249">
              <a:extLst>
                <a:ext uri="{FF2B5EF4-FFF2-40B4-BE49-F238E27FC236}">
                  <a16:creationId xmlns:a16="http://schemas.microsoft.com/office/drawing/2014/main" id="{6F6CC154-CB76-3F91-55BD-62180E72ADBC}"/>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251" name="Friform 1250">
              <a:extLst>
                <a:ext uri="{FF2B5EF4-FFF2-40B4-BE49-F238E27FC236}">
                  <a16:creationId xmlns:a16="http://schemas.microsoft.com/office/drawing/2014/main" id="{AAFC771E-ECBB-D263-D2E6-23F892C2AD83}"/>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52" name="Friform 1251">
              <a:extLst>
                <a:ext uri="{FF2B5EF4-FFF2-40B4-BE49-F238E27FC236}">
                  <a16:creationId xmlns:a16="http://schemas.microsoft.com/office/drawing/2014/main" id="{AC5468A3-0BBE-CD35-9E38-2612BAEF8D5A}"/>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53" name="Friform 1252">
              <a:extLst>
                <a:ext uri="{FF2B5EF4-FFF2-40B4-BE49-F238E27FC236}">
                  <a16:creationId xmlns:a16="http://schemas.microsoft.com/office/drawing/2014/main" id="{B01ABF56-E75B-7D77-CD44-2308DA815BB9}"/>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54" name="Friform 1253">
              <a:extLst>
                <a:ext uri="{FF2B5EF4-FFF2-40B4-BE49-F238E27FC236}">
                  <a16:creationId xmlns:a16="http://schemas.microsoft.com/office/drawing/2014/main" id="{7078574C-0CE3-75AE-9881-A138D6CE2F74}"/>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55" name="Friform 1254">
              <a:extLst>
                <a:ext uri="{FF2B5EF4-FFF2-40B4-BE49-F238E27FC236}">
                  <a16:creationId xmlns:a16="http://schemas.microsoft.com/office/drawing/2014/main" id="{B0CD55EA-CFF0-4689-2EDB-C724C817A70A}"/>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56" name="Friform 1255">
              <a:extLst>
                <a:ext uri="{FF2B5EF4-FFF2-40B4-BE49-F238E27FC236}">
                  <a16:creationId xmlns:a16="http://schemas.microsoft.com/office/drawing/2014/main" id="{E6D95F90-5047-92A7-10BD-B7D719BDC112}"/>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57" name="Friform 1256">
              <a:extLst>
                <a:ext uri="{FF2B5EF4-FFF2-40B4-BE49-F238E27FC236}">
                  <a16:creationId xmlns:a16="http://schemas.microsoft.com/office/drawing/2014/main" id="{572160FE-A805-A2B3-D374-AC8C0E10D395}"/>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58" name="Friform 1257">
              <a:extLst>
                <a:ext uri="{FF2B5EF4-FFF2-40B4-BE49-F238E27FC236}">
                  <a16:creationId xmlns:a16="http://schemas.microsoft.com/office/drawing/2014/main" id="{6A133D97-C03A-E6EE-C8EB-384B0C00071E}"/>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59" name="Friform 1258">
              <a:extLst>
                <a:ext uri="{FF2B5EF4-FFF2-40B4-BE49-F238E27FC236}">
                  <a16:creationId xmlns:a16="http://schemas.microsoft.com/office/drawing/2014/main" id="{6E76A037-5667-DC22-6B9C-3AE1B4B38F24}"/>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60" name="Friform 1259">
              <a:extLst>
                <a:ext uri="{FF2B5EF4-FFF2-40B4-BE49-F238E27FC236}">
                  <a16:creationId xmlns:a16="http://schemas.microsoft.com/office/drawing/2014/main" id="{BD9AF097-8899-8519-BB14-342D31222952}"/>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61" name="Friform 1260">
              <a:extLst>
                <a:ext uri="{FF2B5EF4-FFF2-40B4-BE49-F238E27FC236}">
                  <a16:creationId xmlns:a16="http://schemas.microsoft.com/office/drawing/2014/main" id="{729B36AC-B39E-C403-19AB-BB833585A668}"/>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62" name="Friform 1261">
              <a:extLst>
                <a:ext uri="{FF2B5EF4-FFF2-40B4-BE49-F238E27FC236}">
                  <a16:creationId xmlns:a16="http://schemas.microsoft.com/office/drawing/2014/main" id="{E9D65BA7-9DCB-0086-8CAC-3CAF57DFB623}"/>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63" name="Friform 1262">
              <a:extLst>
                <a:ext uri="{FF2B5EF4-FFF2-40B4-BE49-F238E27FC236}">
                  <a16:creationId xmlns:a16="http://schemas.microsoft.com/office/drawing/2014/main" id="{443EDB0B-0195-982C-C9C3-C79B742810B8}"/>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64" name="Friform 1263">
              <a:extLst>
                <a:ext uri="{FF2B5EF4-FFF2-40B4-BE49-F238E27FC236}">
                  <a16:creationId xmlns:a16="http://schemas.microsoft.com/office/drawing/2014/main" id="{0D988CD1-815F-DFBF-BAA1-41E39A504378}"/>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65" name="Friform 1264">
              <a:extLst>
                <a:ext uri="{FF2B5EF4-FFF2-40B4-BE49-F238E27FC236}">
                  <a16:creationId xmlns:a16="http://schemas.microsoft.com/office/drawing/2014/main" id="{90066BEA-110C-BABC-620C-2B4C67288F13}"/>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66" name="Friform 1265">
              <a:extLst>
                <a:ext uri="{FF2B5EF4-FFF2-40B4-BE49-F238E27FC236}">
                  <a16:creationId xmlns:a16="http://schemas.microsoft.com/office/drawing/2014/main" id="{793F123C-FCDC-A1D0-AAAE-45A2E9B2ACBD}"/>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67" name="Friform 1266">
              <a:extLst>
                <a:ext uri="{FF2B5EF4-FFF2-40B4-BE49-F238E27FC236}">
                  <a16:creationId xmlns:a16="http://schemas.microsoft.com/office/drawing/2014/main" id="{C9553708-EFC6-9E42-D7B2-1BE396BBE7B0}"/>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68" name="Friform 1267">
              <a:extLst>
                <a:ext uri="{FF2B5EF4-FFF2-40B4-BE49-F238E27FC236}">
                  <a16:creationId xmlns:a16="http://schemas.microsoft.com/office/drawing/2014/main" id="{BDC54E04-8892-8754-DB29-CDEB68FCD101}"/>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69" name="Friform 1268">
              <a:extLst>
                <a:ext uri="{FF2B5EF4-FFF2-40B4-BE49-F238E27FC236}">
                  <a16:creationId xmlns:a16="http://schemas.microsoft.com/office/drawing/2014/main" id="{DBBC5DFF-9547-059E-A08F-47457D9B54C6}"/>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70" name="Friform 1269">
              <a:extLst>
                <a:ext uri="{FF2B5EF4-FFF2-40B4-BE49-F238E27FC236}">
                  <a16:creationId xmlns:a16="http://schemas.microsoft.com/office/drawing/2014/main" id="{96036462-C76A-B918-13D5-92B451BA5E63}"/>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71" name="Friform 1270">
              <a:extLst>
                <a:ext uri="{FF2B5EF4-FFF2-40B4-BE49-F238E27FC236}">
                  <a16:creationId xmlns:a16="http://schemas.microsoft.com/office/drawing/2014/main" id="{3B2D5A22-49FF-52F1-21E5-E133F245A4AF}"/>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72" name="Friform 1271">
              <a:extLst>
                <a:ext uri="{FF2B5EF4-FFF2-40B4-BE49-F238E27FC236}">
                  <a16:creationId xmlns:a16="http://schemas.microsoft.com/office/drawing/2014/main" id="{F818F027-7A68-2381-A1DC-FF72BB90E26A}"/>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73" name="Friform 1272">
              <a:extLst>
                <a:ext uri="{FF2B5EF4-FFF2-40B4-BE49-F238E27FC236}">
                  <a16:creationId xmlns:a16="http://schemas.microsoft.com/office/drawing/2014/main" id="{C1B76FC2-3D81-AE6A-81C2-BB6164743EA9}"/>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74" name="Friform 1273">
              <a:extLst>
                <a:ext uri="{FF2B5EF4-FFF2-40B4-BE49-F238E27FC236}">
                  <a16:creationId xmlns:a16="http://schemas.microsoft.com/office/drawing/2014/main" id="{8EC906B4-8778-E5EC-69B6-C81104695F48}"/>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75" name="Friform 1274">
              <a:extLst>
                <a:ext uri="{FF2B5EF4-FFF2-40B4-BE49-F238E27FC236}">
                  <a16:creationId xmlns:a16="http://schemas.microsoft.com/office/drawing/2014/main" id="{025CAD39-722D-67A6-72F0-C57EECC16439}"/>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76" name="Friform 1275">
              <a:extLst>
                <a:ext uri="{FF2B5EF4-FFF2-40B4-BE49-F238E27FC236}">
                  <a16:creationId xmlns:a16="http://schemas.microsoft.com/office/drawing/2014/main" id="{32198714-4611-24E7-106B-8349178193A1}"/>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77" name="Friform 1276">
              <a:extLst>
                <a:ext uri="{FF2B5EF4-FFF2-40B4-BE49-F238E27FC236}">
                  <a16:creationId xmlns:a16="http://schemas.microsoft.com/office/drawing/2014/main" id="{3181FC0D-815E-C874-C6F7-7F121CEEA84B}"/>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78" name="Friform 1277">
              <a:extLst>
                <a:ext uri="{FF2B5EF4-FFF2-40B4-BE49-F238E27FC236}">
                  <a16:creationId xmlns:a16="http://schemas.microsoft.com/office/drawing/2014/main" id="{144B9CE9-4D59-523D-AA26-C5F0C44C23E0}"/>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79" name="Friform 1278">
              <a:extLst>
                <a:ext uri="{FF2B5EF4-FFF2-40B4-BE49-F238E27FC236}">
                  <a16:creationId xmlns:a16="http://schemas.microsoft.com/office/drawing/2014/main" id="{AF87118A-0706-9C5D-1B69-79534FE8037B}"/>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80" name="Friform 1279">
              <a:extLst>
                <a:ext uri="{FF2B5EF4-FFF2-40B4-BE49-F238E27FC236}">
                  <a16:creationId xmlns:a16="http://schemas.microsoft.com/office/drawing/2014/main" id="{88BF5365-B3A3-3601-CBDA-9995C30114F0}"/>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81" name="Friform 1280">
              <a:extLst>
                <a:ext uri="{FF2B5EF4-FFF2-40B4-BE49-F238E27FC236}">
                  <a16:creationId xmlns:a16="http://schemas.microsoft.com/office/drawing/2014/main" id="{2F537E0B-4A73-EB7D-4230-8A73842504E5}"/>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82" name="Friform 1281">
              <a:extLst>
                <a:ext uri="{FF2B5EF4-FFF2-40B4-BE49-F238E27FC236}">
                  <a16:creationId xmlns:a16="http://schemas.microsoft.com/office/drawing/2014/main" id="{0D2F397C-887E-C74A-354A-99E68A642177}"/>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83" name="Friform 1282">
              <a:extLst>
                <a:ext uri="{FF2B5EF4-FFF2-40B4-BE49-F238E27FC236}">
                  <a16:creationId xmlns:a16="http://schemas.microsoft.com/office/drawing/2014/main" id="{ADB3FB84-4612-3D02-D101-689BCB41CFB4}"/>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84" name="Friform 1283">
              <a:extLst>
                <a:ext uri="{FF2B5EF4-FFF2-40B4-BE49-F238E27FC236}">
                  <a16:creationId xmlns:a16="http://schemas.microsoft.com/office/drawing/2014/main" id="{953A4302-EC10-81D0-F71E-B5CB84D2E44A}"/>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85" name="Friform 1284">
              <a:extLst>
                <a:ext uri="{FF2B5EF4-FFF2-40B4-BE49-F238E27FC236}">
                  <a16:creationId xmlns:a16="http://schemas.microsoft.com/office/drawing/2014/main" id="{284AC6E5-50C7-C808-7D80-DB4AB35B8B15}"/>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86" name="Friform 1285">
              <a:extLst>
                <a:ext uri="{FF2B5EF4-FFF2-40B4-BE49-F238E27FC236}">
                  <a16:creationId xmlns:a16="http://schemas.microsoft.com/office/drawing/2014/main" id="{E1234238-B008-6EA0-A040-22C78E3F4565}"/>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87" name="Friform 1286">
              <a:extLst>
                <a:ext uri="{FF2B5EF4-FFF2-40B4-BE49-F238E27FC236}">
                  <a16:creationId xmlns:a16="http://schemas.microsoft.com/office/drawing/2014/main" id="{1B180987-7079-51EB-9ED5-2E685D7648EE}"/>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88" name="Friform 1287">
              <a:extLst>
                <a:ext uri="{FF2B5EF4-FFF2-40B4-BE49-F238E27FC236}">
                  <a16:creationId xmlns:a16="http://schemas.microsoft.com/office/drawing/2014/main" id="{57C618CF-9257-22BF-504A-D3F6A3CAE4C9}"/>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89" name="Friform 1288">
              <a:extLst>
                <a:ext uri="{FF2B5EF4-FFF2-40B4-BE49-F238E27FC236}">
                  <a16:creationId xmlns:a16="http://schemas.microsoft.com/office/drawing/2014/main" id="{7DE1E19B-A5B8-DC09-81B9-15B816FC6568}"/>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90" name="Friform 1289">
              <a:extLst>
                <a:ext uri="{FF2B5EF4-FFF2-40B4-BE49-F238E27FC236}">
                  <a16:creationId xmlns:a16="http://schemas.microsoft.com/office/drawing/2014/main" id="{DAAEC968-96BD-9B60-F475-AFB81F96A319}"/>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91" name="Friform 1290">
              <a:extLst>
                <a:ext uri="{FF2B5EF4-FFF2-40B4-BE49-F238E27FC236}">
                  <a16:creationId xmlns:a16="http://schemas.microsoft.com/office/drawing/2014/main" id="{2DED40B0-4124-C65C-9B5E-ED28653639C5}"/>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92" name="Friform 1291">
              <a:extLst>
                <a:ext uri="{FF2B5EF4-FFF2-40B4-BE49-F238E27FC236}">
                  <a16:creationId xmlns:a16="http://schemas.microsoft.com/office/drawing/2014/main" id="{2FFCCE38-6C28-A9F8-4984-B0E26CCCC9D1}"/>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93" name="Friform 1292">
              <a:extLst>
                <a:ext uri="{FF2B5EF4-FFF2-40B4-BE49-F238E27FC236}">
                  <a16:creationId xmlns:a16="http://schemas.microsoft.com/office/drawing/2014/main" id="{C0D6BE6D-91C5-64CE-EC4D-63844BA64064}"/>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94" name="Friform 1293">
              <a:extLst>
                <a:ext uri="{FF2B5EF4-FFF2-40B4-BE49-F238E27FC236}">
                  <a16:creationId xmlns:a16="http://schemas.microsoft.com/office/drawing/2014/main" id="{EC730175-019F-6426-07C7-E101B4EF394C}"/>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95" name="Friform 1294">
              <a:extLst>
                <a:ext uri="{FF2B5EF4-FFF2-40B4-BE49-F238E27FC236}">
                  <a16:creationId xmlns:a16="http://schemas.microsoft.com/office/drawing/2014/main" id="{0D8F1EAA-E4A2-06C1-637A-4E1A21706336}"/>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96" name="Friform 1295">
              <a:extLst>
                <a:ext uri="{FF2B5EF4-FFF2-40B4-BE49-F238E27FC236}">
                  <a16:creationId xmlns:a16="http://schemas.microsoft.com/office/drawing/2014/main" id="{5CAF7FB8-48B5-9DE8-CBAA-8739F4171565}"/>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97" name="Friform 1296">
              <a:extLst>
                <a:ext uri="{FF2B5EF4-FFF2-40B4-BE49-F238E27FC236}">
                  <a16:creationId xmlns:a16="http://schemas.microsoft.com/office/drawing/2014/main" id="{811C21EF-BCA4-1DDA-17AF-A0AA1A5FF566}"/>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98" name="Friform 1297">
              <a:extLst>
                <a:ext uri="{FF2B5EF4-FFF2-40B4-BE49-F238E27FC236}">
                  <a16:creationId xmlns:a16="http://schemas.microsoft.com/office/drawing/2014/main" id="{DDB16C48-3035-85EF-EF7D-4B5C463D308F}"/>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99" name="Friform 1298">
              <a:extLst>
                <a:ext uri="{FF2B5EF4-FFF2-40B4-BE49-F238E27FC236}">
                  <a16:creationId xmlns:a16="http://schemas.microsoft.com/office/drawing/2014/main" id="{60011FC6-AF4E-F77A-EDAC-BF8E24F8D807}"/>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300" name="Friform 1299">
              <a:extLst>
                <a:ext uri="{FF2B5EF4-FFF2-40B4-BE49-F238E27FC236}">
                  <a16:creationId xmlns:a16="http://schemas.microsoft.com/office/drawing/2014/main" id="{4F51ED72-2558-8888-9B22-0B6824C6B0EB}"/>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301" name="Friform 1300">
              <a:extLst>
                <a:ext uri="{FF2B5EF4-FFF2-40B4-BE49-F238E27FC236}">
                  <a16:creationId xmlns:a16="http://schemas.microsoft.com/office/drawing/2014/main" id="{A9045482-8547-97FD-E348-645D4D8F112E}"/>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302" name="Friform 1301">
              <a:extLst>
                <a:ext uri="{FF2B5EF4-FFF2-40B4-BE49-F238E27FC236}">
                  <a16:creationId xmlns:a16="http://schemas.microsoft.com/office/drawing/2014/main" id="{79F5F16A-EA61-3C34-1E51-6ED6D9D129C5}"/>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303" name="Friform 1302">
              <a:extLst>
                <a:ext uri="{FF2B5EF4-FFF2-40B4-BE49-F238E27FC236}">
                  <a16:creationId xmlns:a16="http://schemas.microsoft.com/office/drawing/2014/main" id="{672C6214-8F98-408A-032B-499995EBD252}"/>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304" name="Friform 1303">
              <a:extLst>
                <a:ext uri="{FF2B5EF4-FFF2-40B4-BE49-F238E27FC236}">
                  <a16:creationId xmlns:a16="http://schemas.microsoft.com/office/drawing/2014/main" id="{A6FA74AD-ED86-2463-69C9-E0A4A94E4448}"/>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noFill/>
            <a:ln w="9484" cap="flat">
              <a:noFill/>
              <a:prstDash val="solid"/>
              <a:miter/>
            </a:ln>
          </p:spPr>
          <p:txBody>
            <a:bodyPr rtlCol="0" anchor="ctr"/>
            <a:lstStyle/>
            <a:p>
              <a:endParaRPr lang="nb-NO"/>
            </a:p>
          </p:txBody>
        </p:sp>
        <p:sp>
          <p:nvSpPr>
            <p:cNvPr id="1305" name="Friform 1304">
              <a:extLst>
                <a:ext uri="{FF2B5EF4-FFF2-40B4-BE49-F238E27FC236}">
                  <a16:creationId xmlns:a16="http://schemas.microsoft.com/office/drawing/2014/main" id="{EA7B0B48-AC51-983C-8A2C-2C951F34297E}"/>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noFill/>
            <a:ln w="9484" cap="flat">
              <a:noFill/>
              <a:prstDash val="solid"/>
              <a:miter/>
            </a:ln>
          </p:spPr>
          <p:txBody>
            <a:bodyPr rtlCol="0" anchor="ctr"/>
            <a:lstStyle/>
            <a:p>
              <a:endParaRPr lang="nb-NO"/>
            </a:p>
          </p:txBody>
        </p:sp>
        <p:sp>
          <p:nvSpPr>
            <p:cNvPr id="1306" name="Friform 1305">
              <a:extLst>
                <a:ext uri="{FF2B5EF4-FFF2-40B4-BE49-F238E27FC236}">
                  <a16:creationId xmlns:a16="http://schemas.microsoft.com/office/drawing/2014/main" id="{908B2494-939F-0C23-28E3-33F3F7DDC556}"/>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noFill/>
            <a:ln w="9484" cap="flat">
              <a:noFill/>
              <a:prstDash val="solid"/>
              <a:miter/>
            </a:ln>
          </p:spPr>
          <p:txBody>
            <a:bodyPr rtlCol="0" anchor="ctr"/>
            <a:lstStyle/>
            <a:p>
              <a:endParaRPr lang="nb-NO"/>
            </a:p>
          </p:txBody>
        </p:sp>
        <p:sp>
          <p:nvSpPr>
            <p:cNvPr id="1307" name="Friform 1306">
              <a:extLst>
                <a:ext uri="{FF2B5EF4-FFF2-40B4-BE49-F238E27FC236}">
                  <a16:creationId xmlns:a16="http://schemas.microsoft.com/office/drawing/2014/main" id="{0DEAC660-7F77-ECB1-3CCF-A2A6823D1918}"/>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noFill/>
            <a:ln w="9484" cap="flat">
              <a:noFill/>
              <a:prstDash val="solid"/>
              <a:miter/>
            </a:ln>
          </p:spPr>
          <p:txBody>
            <a:bodyPr rtlCol="0" anchor="ctr"/>
            <a:lstStyle/>
            <a:p>
              <a:endParaRPr lang="nb-NO"/>
            </a:p>
          </p:txBody>
        </p:sp>
        <p:sp>
          <p:nvSpPr>
            <p:cNvPr id="1308" name="Friform 1307">
              <a:extLst>
                <a:ext uri="{FF2B5EF4-FFF2-40B4-BE49-F238E27FC236}">
                  <a16:creationId xmlns:a16="http://schemas.microsoft.com/office/drawing/2014/main" id="{B17E94B2-99B2-F00F-6A6E-7C1CD194A403}"/>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noFill/>
            <a:ln w="9484" cap="flat">
              <a:noFill/>
              <a:prstDash val="solid"/>
              <a:miter/>
            </a:ln>
          </p:spPr>
          <p:txBody>
            <a:bodyPr rtlCol="0" anchor="ctr"/>
            <a:lstStyle/>
            <a:p>
              <a:endParaRPr lang="nb-NO"/>
            </a:p>
          </p:txBody>
        </p:sp>
        <p:sp>
          <p:nvSpPr>
            <p:cNvPr id="1309" name="Friform 1308">
              <a:extLst>
                <a:ext uri="{FF2B5EF4-FFF2-40B4-BE49-F238E27FC236}">
                  <a16:creationId xmlns:a16="http://schemas.microsoft.com/office/drawing/2014/main" id="{24A95DFD-AB28-AA12-0D27-1AEEB1E2F88D}"/>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noFill/>
            <a:ln w="9484" cap="flat">
              <a:noFill/>
              <a:prstDash val="solid"/>
              <a:miter/>
            </a:ln>
          </p:spPr>
          <p:txBody>
            <a:bodyPr rtlCol="0" anchor="ctr"/>
            <a:lstStyle/>
            <a:p>
              <a:endParaRPr lang="nb-NO"/>
            </a:p>
          </p:txBody>
        </p:sp>
        <p:sp>
          <p:nvSpPr>
            <p:cNvPr id="1310" name="Friform 1309">
              <a:extLst>
                <a:ext uri="{FF2B5EF4-FFF2-40B4-BE49-F238E27FC236}">
                  <a16:creationId xmlns:a16="http://schemas.microsoft.com/office/drawing/2014/main" id="{9E9D3D60-2B33-BC99-A071-0592F5B79941}"/>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noFill/>
            <a:ln w="9484" cap="flat">
              <a:noFill/>
              <a:prstDash val="solid"/>
              <a:miter/>
            </a:ln>
          </p:spPr>
          <p:txBody>
            <a:bodyPr rtlCol="0" anchor="ctr"/>
            <a:lstStyle/>
            <a:p>
              <a:endParaRPr lang="nb-NO"/>
            </a:p>
          </p:txBody>
        </p:sp>
        <p:sp>
          <p:nvSpPr>
            <p:cNvPr id="1311" name="Friform 1310">
              <a:extLst>
                <a:ext uri="{FF2B5EF4-FFF2-40B4-BE49-F238E27FC236}">
                  <a16:creationId xmlns:a16="http://schemas.microsoft.com/office/drawing/2014/main" id="{DEFDC513-BE25-9185-BE3B-5B23E6BE2BB1}"/>
                </a:ext>
              </a:extLst>
            </p:cNvPr>
            <p:cNvSpPr/>
            <p:nvPr/>
          </p:nvSpPr>
          <p:spPr>
            <a:xfrm>
              <a:off x="5718626" y="3051911"/>
              <a:ext cx="757212" cy="757022"/>
            </a:xfrm>
            <a:custGeom>
              <a:avLst/>
              <a:gdLst>
                <a:gd name="connsiteX0" fmla="*/ 757212 w 757212"/>
                <a:gd name="connsiteY0" fmla="*/ 378511 h 757022"/>
                <a:gd name="connsiteX1" fmla="*/ 752470 w 757212"/>
                <a:gd name="connsiteY1" fmla="*/ 438451 h 757022"/>
                <a:gd name="connsiteX2" fmla="*/ 742417 w 757212"/>
                <a:gd name="connsiteY2" fmla="*/ 483690 h 757022"/>
                <a:gd name="connsiteX3" fmla="*/ 564116 w 757212"/>
                <a:gd name="connsiteY3" fmla="*/ 708559 h 757022"/>
                <a:gd name="connsiteX4" fmla="*/ 522385 w 757212"/>
                <a:gd name="connsiteY4" fmla="*/ 728760 h 757022"/>
                <a:gd name="connsiteX5" fmla="*/ 378606 w 757212"/>
                <a:gd name="connsiteY5" fmla="*/ 757023 h 757022"/>
                <a:gd name="connsiteX6" fmla="*/ 234827 w 757212"/>
                <a:gd name="connsiteY6" fmla="*/ 728760 h 757022"/>
                <a:gd name="connsiteX7" fmla="*/ 193097 w 757212"/>
                <a:gd name="connsiteY7" fmla="*/ 708559 h 757022"/>
                <a:gd name="connsiteX8" fmla="*/ 14795 w 757212"/>
                <a:gd name="connsiteY8" fmla="*/ 483690 h 757022"/>
                <a:gd name="connsiteX9" fmla="*/ 4742 w 757212"/>
                <a:gd name="connsiteY9" fmla="*/ 438451 h 757022"/>
                <a:gd name="connsiteX10" fmla="*/ 0 w 757212"/>
                <a:gd name="connsiteY10" fmla="*/ 378511 h 757022"/>
                <a:gd name="connsiteX11" fmla="*/ 69424 w 757212"/>
                <a:gd name="connsiteY11" fmla="*/ 159997 h 757022"/>
                <a:gd name="connsiteX12" fmla="*/ 98445 w 757212"/>
                <a:gd name="connsiteY12" fmla="*/ 123863 h 757022"/>
                <a:gd name="connsiteX13" fmla="*/ 355370 w 757212"/>
                <a:gd name="connsiteY13" fmla="*/ 664 h 757022"/>
                <a:gd name="connsiteX14" fmla="*/ 378511 w 757212"/>
                <a:gd name="connsiteY14" fmla="*/ 0 h 757022"/>
                <a:gd name="connsiteX15" fmla="*/ 401652 w 757212"/>
                <a:gd name="connsiteY15" fmla="*/ 664 h 757022"/>
                <a:gd name="connsiteX16" fmla="*/ 658577 w 757212"/>
                <a:gd name="connsiteY16" fmla="*/ 123863 h 757022"/>
                <a:gd name="connsiteX17" fmla="*/ 687599 w 757212"/>
                <a:gd name="connsiteY17" fmla="*/ 159997 h 757022"/>
                <a:gd name="connsiteX18" fmla="*/ 757023 w 757212"/>
                <a:gd name="connsiteY18" fmla="*/ 378511 h 757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57212" h="757022">
                  <a:moveTo>
                    <a:pt x="757212" y="378511"/>
                  </a:moveTo>
                  <a:cubicBezTo>
                    <a:pt x="757212" y="398902"/>
                    <a:pt x="755600" y="418914"/>
                    <a:pt x="752470" y="438451"/>
                  </a:cubicBezTo>
                  <a:cubicBezTo>
                    <a:pt x="750004" y="453815"/>
                    <a:pt x="746685" y="468990"/>
                    <a:pt x="742417" y="483690"/>
                  </a:cubicBezTo>
                  <a:cubicBezTo>
                    <a:pt x="714628" y="579954"/>
                    <a:pt x="649662" y="660379"/>
                    <a:pt x="564116" y="708559"/>
                  </a:cubicBezTo>
                  <a:cubicBezTo>
                    <a:pt x="550743" y="716146"/>
                    <a:pt x="536801" y="722880"/>
                    <a:pt x="522385" y="728760"/>
                  </a:cubicBezTo>
                  <a:cubicBezTo>
                    <a:pt x="478095" y="746969"/>
                    <a:pt x="429536" y="757023"/>
                    <a:pt x="378606" y="757023"/>
                  </a:cubicBezTo>
                  <a:cubicBezTo>
                    <a:pt x="327676" y="757023"/>
                    <a:pt x="279213" y="746969"/>
                    <a:pt x="234827" y="728760"/>
                  </a:cubicBezTo>
                  <a:cubicBezTo>
                    <a:pt x="220506" y="722880"/>
                    <a:pt x="206564" y="716146"/>
                    <a:pt x="193097" y="708559"/>
                  </a:cubicBezTo>
                  <a:cubicBezTo>
                    <a:pt x="107550" y="660379"/>
                    <a:pt x="42584" y="579954"/>
                    <a:pt x="14795" y="483690"/>
                  </a:cubicBezTo>
                  <a:cubicBezTo>
                    <a:pt x="10527" y="468990"/>
                    <a:pt x="7208" y="453910"/>
                    <a:pt x="4742" y="438451"/>
                  </a:cubicBezTo>
                  <a:cubicBezTo>
                    <a:pt x="1612" y="418914"/>
                    <a:pt x="0" y="398902"/>
                    <a:pt x="0" y="378511"/>
                  </a:cubicBezTo>
                  <a:cubicBezTo>
                    <a:pt x="0" y="297138"/>
                    <a:pt x="25702" y="221739"/>
                    <a:pt x="69424" y="159997"/>
                  </a:cubicBezTo>
                  <a:cubicBezTo>
                    <a:pt x="78339" y="147383"/>
                    <a:pt x="88107" y="135338"/>
                    <a:pt x="98445" y="123863"/>
                  </a:cubicBezTo>
                  <a:cubicBezTo>
                    <a:pt x="162842" y="53111"/>
                    <a:pt x="253700" y="6829"/>
                    <a:pt x="355370" y="664"/>
                  </a:cubicBezTo>
                  <a:cubicBezTo>
                    <a:pt x="363052" y="190"/>
                    <a:pt x="370734" y="0"/>
                    <a:pt x="378511" y="0"/>
                  </a:cubicBezTo>
                  <a:cubicBezTo>
                    <a:pt x="386288" y="0"/>
                    <a:pt x="394065" y="285"/>
                    <a:pt x="401652" y="664"/>
                  </a:cubicBezTo>
                  <a:cubicBezTo>
                    <a:pt x="503322" y="6829"/>
                    <a:pt x="594180" y="53111"/>
                    <a:pt x="658577" y="123863"/>
                  </a:cubicBezTo>
                  <a:cubicBezTo>
                    <a:pt x="669010" y="135244"/>
                    <a:pt x="678684" y="147383"/>
                    <a:pt x="687599" y="159997"/>
                  </a:cubicBezTo>
                  <a:cubicBezTo>
                    <a:pt x="731321" y="221739"/>
                    <a:pt x="757023" y="297138"/>
                    <a:pt x="757023" y="378511"/>
                  </a:cubicBezTo>
                  <a:close/>
                </a:path>
              </a:pathLst>
            </a:custGeom>
            <a:solidFill>
              <a:schemeClr val="bg1"/>
            </a:solidFill>
            <a:ln w="9484" cap="flat">
              <a:noFill/>
              <a:prstDash val="solid"/>
              <a:miter/>
            </a:ln>
          </p:spPr>
          <p:txBody>
            <a:bodyPr rtlCol="0" anchor="ctr"/>
            <a:lstStyle/>
            <a:p>
              <a:endParaRPr lang="nb-NO" dirty="0"/>
            </a:p>
          </p:txBody>
        </p:sp>
      </p:grpSp>
      <p:sp>
        <p:nvSpPr>
          <p:cNvPr id="1314" name="Title 2">
            <a:extLst>
              <a:ext uri="{FF2B5EF4-FFF2-40B4-BE49-F238E27FC236}">
                <a16:creationId xmlns:a16="http://schemas.microsoft.com/office/drawing/2014/main" id="{9B6958A8-A490-2970-CB79-96C02A37DF2F}"/>
              </a:ext>
            </a:extLst>
          </p:cNvPr>
          <p:cNvSpPr>
            <a:spLocks noGrp="1"/>
          </p:cNvSpPr>
          <p:nvPr>
            <p:ph type="title"/>
          </p:nvPr>
        </p:nvSpPr>
        <p:spPr>
          <a:xfrm>
            <a:off x="1919632" y="632964"/>
            <a:ext cx="1229291" cy="504129"/>
          </a:xfrm>
        </p:spPr>
        <p:txBody>
          <a:bodyPr/>
          <a:lstStyle/>
          <a:p>
            <a:r>
              <a:rPr lang="nb-NO" sz="2000" dirty="0">
                <a:solidFill>
                  <a:schemeClr val="accent1"/>
                </a:solidFill>
              </a:rPr>
              <a:t>Trinn 1</a:t>
            </a:r>
            <a:endParaRPr lang="en-NO" sz="2000" dirty="0">
              <a:solidFill>
                <a:schemeClr val="accent1"/>
              </a:solidFill>
            </a:endParaRPr>
          </a:p>
        </p:txBody>
      </p:sp>
      <p:pic>
        <p:nvPicPr>
          <p:cNvPr id="3" name="Grafikk 2">
            <a:extLst>
              <a:ext uri="{FF2B5EF4-FFF2-40B4-BE49-F238E27FC236}">
                <a16:creationId xmlns:a16="http://schemas.microsoft.com/office/drawing/2014/main" id="{C6CDA8FF-6299-114B-F1BB-95FF4D29AAC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4158383" y="1626949"/>
            <a:ext cx="366130" cy="268495"/>
          </a:xfrm>
          <a:prstGeom prst="rect">
            <a:avLst/>
          </a:prstGeom>
        </p:spPr>
      </p:pic>
      <p:pic>
        <p:nvPicPr>
          <p:cNvPr id="5" name="Grafikk 4">
            <a:extLst>
              <a:ext uri="{FF2B5EF4-FFF2-40B4-BE49-F238E27FC236}">
                <a16:creationId xmlns:a16="http://schemas.microsoft.com/office/drawing/2014/main" id="{A26CDCE5-4E2A-8BF0-DAD4-7B7A6DE5FE2A}"/>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2563430" y="1578132"/>
            <a:ext cx="366130" cy="634625"/>
          </a:xfrm>
          <a:prstGeom prst="rect">
            <a:avLst/>
          </a:prstGeom>
        </p:spPr>
      </p:pic>
      <p:pic>
        <p:nvPicPr>
          <p:cNvPr id="7" name="Grafikk 6">
            <a:extLst>
              <a:ext uri="{FF2B5EF4-FFF2-40B4-BE49-F238E27FC236}">
                <a16:creationId xmlns:a16="http://schemas.microsoft.com/office/drawing/2014/main" id="{A59F4786-6891-CCD4-F93A-7DE5B316CF6D}"/>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3118854" y="1336814"/>
            <a:ext cx="593944" cy="699715"/>
          </a:xfrm>
          <a:prstGeom prst="rect">
            <a:avLst/>
          </a:prstGeom>
        </p:spPr>
      </p:pic>
      <p:pic>
        <p:nvPicPr>
          <p:cNvPr id="9" name="Grafikk 8">
            <a:extLst>
              <a:ext uri="{FF2B5EF4-FFF2-40B4-BE49-F238E27FC236}">
                <a16:creationId xmlns:a16="http://schemas.microsoft.com/office/drawing/2014/main" id="{A203ABFB-2AA3-4D4B-D1BD-C1A0590E5829}"/>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4000316" y="140722"/>
            <a:ext cx="512582" cy="691579"/>
          </a:xfrm>
          <a:prstGeom prst="rect">
            <a:avLst/>
          </a:prstGeom>
        </p:spPr>
      </p:pic>
      <p:pic>
        <p:nvPicPr>
          <p:cNvPr id="11" name="Grafikk 10">
            <a:extLst>
              <a:ext uri="{FF2B5EF4-FFF2-40B4-BE49-F238E27FC236}">
                <a16:creationId xmlns:a16="http://schemas.microsoft.com/office/drawing/2014/main" id="{C72A9BB1-09B6-4672-ACFF-3A00635581D9}"/>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3902092" y="1016929"/>
            <a:ext cx="439356" cy="528854"/>
          </a:xfrm>
          <a:prstGeom prst="rect">
            <a:avLst/>
          </a:prstGeom>
        </p:spPr>
      </p:pic>
      <p:pic>
        <p:nvPicPr>
          <p:cNvPr id="13" name="Grafikk 12">
            <a:extLst>
              <a:ext uri="{FF2B5EF4-FFF2-40B4-BE49-F238E27FC236}">
                <a16:creationId xmlns:a16="http://schemas.microsoft.com/office/drawing/2014/main" id="{FB56B1E1-6AC2-0843-11E3-37C5763DD56D}"/>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12693580" y="2407831"/>
            <a:ext cx="366130" cy="561399"/>
          </a:xfrm>
          <a:prstGeom prst="rect">
            <a:avLst/>
          </a:prstGeom>
        </p:spPr>
      </p:pic>
      <p:pic>
        <p:nvPicPr>
          <p:cNvPr id="15" name="Grafikk 14">
            <a:extLst>
              <a:ext uri="{FF2B5EF4-FFF2-40B4-BE49-F238E27FC236}">
                <a16:creationId xmlns:a16="http://schemas.microsoft.com/office/drawing/2014/main" id="{32859EC5-7720-9866-8CAC-AC2E46362F56}"/>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12541050" y="650799"/>
            <a:ext cx="471901" cy="732260"/>
          </a:xfrm>
          <a:prstGeom prst="rect">
            <a:avLst/>
          </a:prstGeom>
        </p:spPr>
      </p:pic>
      <p:pic>
        <p:nvPicPr>
          <p:cNvPr id="17" name="Grafikk 16">
            <a:extLst>
              <a:ext uri="{FF2B5EF4-FFF2-40B4-BE49-F238E27FC236}">
                <a16:creationId xmlns:a16="http://schemas.microsoft.com/office/drawing/2014/main" id="{0C1EC46F-F2F4-746D-3AD9-D6B4BED5A024}"/>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13698686" y="2025665"/>
            <a:ext cx="406811" cy="691579"/>
          </a:xfrm>
          <a:prstGeom prst="rect">
            <a:avLst/>
          </a:prstGeom>
        </p:spPr>
      </p:pic>
      <p:pic>
        <p:nvPicPr>
          <p:cNvPr id="19" name="Grafikk 18">
            <a:extLst>
              <a:ext uri="{FF2B5EF4-FFF2-40B4-BE49-F238E27FC236}">
                <a16:creationId xmlns:a16="http://schemas.microsoft.com/office/drawing/2014/main" id="{02C80721-C600-7384-2274-248795D81C28}"/>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13254091" y="2603099"/>
            <a:ext cx="178997" cy="170861"/>
          </a:xfrm>
          <a:prstGeom prst="rect">
            <a:avLst/>
          </a:prstGeom>
        </p:spPr>
      </p:pic>
      <p:pic>
        <p:nvPicPr>
          <p:cNvPr id="21" name="Grafikk 20">
            <a:extLst>
              <a:ext uri="{FF2B5EF4-FFF2-40B4-BE49-F238E27FC236}">
                <a16:creationId xmlns:a16="http://schemas.microsoft.com/office/drawing/2014/main" id="{F0E9625D-6798-B9EE-84E5-0756A5008746}"/>
              </a:ext>
            </a:extLst>
          </p:cNvPr>
          <p:cNvPicPr>
            <a:picLocks noChangeAspect="1"/>
          </p:cNvPicPr>
          <p:nvPr/>
        </p:nvPicPr>
        <p:blipFill>
          <a:blip r:embed="rId24">
            <a:extLst>
              <a:ext uri="{96DAC541-7B7A-43D3-8B79-37D633B846F1}">
                <asvg:svgBlip xmlns:asvg="http://schemas.microsoft.com/office/drawing/2016/SVG/main" r:embed="rId25"/>
              </a:ext>
            </a:extLst>
          </a:blip>
          <a:stretch>
            <a:fillRect/>
          </a:stretch>
        </p:blipFill>
        <p:spPr>
          <a:xfrm>
            <a:off x="13059710" y="316230"/>
            <a:ext cx="455629" cy="536991"/>
          </a:xfrm>
          <a:prstGeom prst="rect">
            <a:avLst/>
          </a:prstGeom>
        </p:spPr>
      </p:pic>
      <p:pic>
        <p:nvPicPr>
          <p:cNvPr id="23" name="Grafikk 22">
            <a:extLst>
              <a:ext uri="{FF2B5EF4-FFF2-40B4-BE49-F238E27FC236}">
                <a16:creationId xmlns:a16="http://schemas.microsoft.com/office/drawing/2014/main" id="{343F1019-552A-428E-62E2-A9F58F8096DA}"/>
              </a:ext>
            </a:extLst>
          </p:cNvPr>
          <p:cNvPicPr>
            <a:picLocks noChangeAspect="1"/>
          </p:cNvPicPr>
          <p:nvPr/>
        </p:nvPicPr>
        <p:blipFill>
          <a:blip r:embed="rId26">
            <a:extLst>
              <a:ext uri="{96DAC541-7B7A-43D3-8B79-37D633B846F1}">
                <asvg:svgBlip xmlns:asvg="http://schemas.microsoft.com/office/drawing/2016/SVG/main" r:embed="rId27"/>
              </a:ext>
            </a:extLst>
          </a:blip>
          <a:stretch>
            <a:fillRect/>
          </a:stretch>
        </p:blipFill>
        <p:spPr>
          <a:xfrm>
            <a:off x="12905124" y="-636270"/>
            <a:ext cx="610216" cy="414947"/>
          </a:xfrm>
          <a:prstGeom prst="rect">
            <a:avLst/>
          </a:prstGeom>
        </p:spPr>
      </p:pic>
      <p:pic>
        <p:nvPicPr>
          <p:cNvPr id="24" name="Grafikk 23">
            <a:extLst>
              <a:ext uri="{FF2B5EF4-FFF2-40B4-BE49-F238E27FC236}">
                <a16:creationId xmlns:a16="http://schemas.microsoft.com/office/drawing/2014/main" id="{55DA74BF-B2CC-EBA7-20A4-094048BA45C7}"/>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793858" y="6374608"/>
            <a:ext cx="471901" cy="732260"/>
          </a:xfrm>
          <a:prstGeom prst="rect">
            <a:avLst/>
          </a:prstGeom>
        </p:spPr>
      </p:pic>
      <p:pic>
        <p:nvPicPr>
          <p:cNvPr id="25" name="Grafikk 24">
            <a:extLst>
              <a:ext uri="{FF2B5EF4-FFF2-40B4-BE49-F238E27FC236}">
                <a16:creationId xmlns:a16="http://schemas.microsoft.com/office/drawing/2014/main" id="{92C3142E-C4A8-C59F-8EED-2558CF6979DF}"/>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rot="643495">
            <a:off x="1847455" y="5960609"/>
            <a:ext cx="439356" cy="528854"/>
          </a:xfrm>
          <a:prstGeom prst="rect">
            <a:avLst/>
          </a:prstGeom>
        </p:spPr>
      </p:pic>
      <p:pic>
        <p:nvPicPr>
          <p:cNvPr id="26" name="Grafikk 25">
            <a:extLst>
              <a:ext uri="{FF2B5EF4-FFF2-40B4-BE49-F238E27FC236}">
                <a16:creationId xmlns:a16="http://schemas.microsoft.com/office/drawing/2014/main" id="{412FCF5D-9A2E-6A3A-3E49-89413488CBDE}"/>
              </a:ext>
            </a:extLst>
          </p:cNvPr>
          <p:cNvPicPr>
            <a:picLocks noChangeAspect="1"/>
          </p:cNvPicPr>
          <p:nvPr/>
        </p:nvPicPr>
        <p:blipFill>
          <a:blip r:embed="rId26">
            <a:extLst>
              <a:ext uri="{96DAC541-7B7A-43D3-8B79-37D633B846F1}">
                <asvg:svgBlip xmlns:asvg="http://schemas.microsoft.com/office/drawing/2016/SVG/main" r:embed="rId27"/>
              </a:ext>
            </a:extLst>
          </a:blip>
          <a:stretch>
            <a:fillRect/>
          </a:stretch>
        </p:blipFill>
        <p:spPr>
          <a:xfrm>
            <a:off x="3076907" y="6273666"/>
            <a:ext cx="747711" cy="508443"/>
          </a:xfrm>
          <a:prstGeom prst="rect">
            <a:avLst/>
          </a:prstGeom>
        </p:spPr>
      </p:pic>
      <p:pic>
        <p:nvPicPr>
          <p:cNvPr id="27" name="Grafikk 26">
            <a:extLst>
              <a:ext uri="{FF2B5EF4-FFF2-40B4-BE49-F238E27FC236}">
                <a16:creationId xmlns:a16="http://schemas.microsoft.com/office/drawing/2014/main" id="{4AF39C1B-E696-186E-139C-25D1A6DBE48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141101" y="5816432"/>
            <a:ext cx="293333" cy="508443"/>
          </a:xfrm>
          <a:prstGeom prst="rect">
            <a:avLst/>
          </a:prstGeom>
        </p:spPr>
      </p:pic>
      <p:pic>
        <p:nvPicPr>
          <p:cNvPr id="30" name="Grafikk 29">
            <a:extLst>
              <a:ext uri="{FF2B5EF4-FFF2-40B4-BE49-F238E27FC236}">
                <a16:creationId xmlns:a16="http://schemas.microsoft.com/office/drawing/2014/main" id="{005F2672-2802-F03C-6698-8D50DDE7EFB7}"/>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4854052" y="6569877"/>
            <a:ext cx="178997" cy="170861"/>
          </a:xfrm>
          <a:prstGeom prst="rect">
            <a:avLst/>
          </a:prstGeom>
        </p:spPr>
      </p:pic>
      <p:pic>
        <p:nvPicPr>
          <p:cNvPr id="4" name="Bilde 3">
            <a:extLst>
              <a:ext uri="{FF2B5EF4-FFF2-40B4-BE49-F238E27FC236}">
                <a16:creationId xmlns:a16="http://schemas.microsoft.com/office/drawing/2014/main" id="{97218C58-5754-E43E-03E1-3B382559F0AB}"/>
              </a:ext>
            </a:extLst>
          </p:cNvPr>
          <p:cNvPicPr>
            <a:picLocks noChangeAspect="1"/>
          </p:cNvPicPr>
          <p:nvPr/>
        </p:nvPicPr>
        <p:blipFill>
          <a:blip r:embed="rId28"/>
          <a:stretch>
            <a:fillRect/>
          </a:stretch>
        </p:blipFill>
        <p:spPr>
          <a:xfrm>
            <a:off x="6281646" y="800667"/>
            <a:ext cx="5720907" cy="5720907"/>
          </a:xfrm>
          <a:prstGeom prst="rect">
            <a:avLst/>
          </a:prstGeom>
        </p:spPr>
      </p:pic>
    </p:spTree>
    <p:extLst>
      <p:ext uri="{BB962C8B-B14F-4D97-AF65-F5344CB8AC3E}">
        <p14:creationId xmlns:p14="http://schemas.microsoft.com/office/powerpoint/2010/main" val="1436158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E9F9382D-0000-FCD0-0ADD-BAAA3312F37B}"/>
            </a:ext>
          </a:extLst>
        </p:cNvPr>
        <p:cNvGrpSpPr/>
        <p:nvPr/>
      </p:nvGrpSpPr>
      <p:grpSpPr>
        <a:xfrm>
          <a:off x="0" y="0"/>
          <a:ext cx="0" cy="0"/>
          <a:chOff x="0" y="0"/>
          <a:chExt cx="0" cy="0"/>
        </a:xfrm>
      </p:grpSpPr>
      <p:pic>
        <p:nvPicPr>
          <p:cNvPr id="15" name="Bilde 14">
            <a:extLst>
              <a:ext uri="{FF2B5EF4-FFF2-40B4-BE49-F238E27FC236}">
                <a16:creationId xmlns:a16="http://schemas.microsoft.com/office/drawing/2014/main" id="{5FB09A63-1FF4-612E-F56E-C86AFC357D07}"/>
              </a:ext>
            </a:extLst>
          </p:cNvPr>
          <p:cNvPicPr>
            <a:picLocks noChangeAspect="1"/>
          </p:cNvPicPr>
          <p:nvPr/>
        </p:nvPicPr>
        <p:blipFill>
          <a:blip r:embed="rId3"/>
          <a:srcRect/>
          <a:stretch/>
        </p:blipFill>
        <p:spPr>
          <a:xfrm>
            <a:off x="6281646" y="800667"/>
            <a:ext cx="5720907" cy="5720907"/>
          </a:xfrm>
          <a:prstGeom prst="rect">
            <a:avLst/>
          </a:prstGeom>
        </p:spPr>
      </p:pic>
      <p:sp>
        <p:nvSpPr>
          <p:cNvPr id="3" name="Title 2">
            <a:extLst>
              <a:ext uri="{FF2B5EF4-FFF2-40B4-BE49-F238E27FC236}">
                <a16:creationId xmlns:a16="http://schemas.microsoft.com/office/drawing/2014/main" id="{5204FE80-14EE-C72A-30F6-ACA360E1C77E}"/>
              </a:ext>
            </a:extLst>
          </p:cNvPr>
          <p:cNvSpPr>
            <a:spLocks noGrp="1"/>
          </p:cNvSpPr>
          <p:nvPr>
            <p:ph type="title"/>
          </p:nvPr>
        </p:nvSpPr>
        <p:spPr>
          <a:xfrm>
            <a:off x="1919632" y="632964"/>
            <a:ext cx="1229291" cy="504129"/>
          </a:xfrm>
        </p:spPr>
        <p:txBody>
          <a:bodyPr/>
          <a:lstStyle/>
          <a:p>
            <a:r>
              <a:rPr lang="nb-NO" sz="2000" dirty="0">
                <a:solidFill>
                  <a:schemeClr val="accent1"/>
                </a:solidFill>
              </a:rPr>
              <a:t>Trinn 2</a:t>
            </a:r>
            <a:endParaRPr lang="en-NO" sz="2000" dirty="0">
              <a:solidFill>
                <a:schemeClr val="accent1"/>
              </a:solidFill>
            </a:endParaRPr>
          </a:p>
        </p:txBody>
      </p:sp>
      <p:sp>
        <p:nvSpPr>
          <p:cNvPr id="306" name="TekstSylinder 305">
            <a:extLst>
              <a:ext uri="{FF2B5EF4-FFF2-40B4-BE49-F238E27FC236}">
                <a16:creationId xmlns:a16="http://schemas.microsoft.com/office/drawing/2014/main" id="{DDC1935B-3771-4DDE-4E72-495FE4C4CC42}"/>
              </a:ext>
            </a:extLst>
          </p:cNvPr>
          <p:cNvSpPr txBox="1"/>
          <p:nvPr/>
        </p:nvSpPr>
        <p:spPr>
          <a:xfrm>
            <a:off x="409878" y="2946858"/>
            <a:ext cx="5500477" cy="3385735"/>
          </a:xfrm>
          <a:prstGeom prst="rect">
            <a:avLst/>
          </a:prstGeom>
        </p:spPr>
        <p:txBody>
          <a:bodyPr wrap="square" lIns="90000" rtlCol="0">
            <a:spAutoFit/>
          </a:bodyPr>
          <a:lstStyle/>
          <a:p>
            <a:pPr marL="342900" lvl="0" indent="-342900">
              <a:lnSpc>
                <a:spcPct val="120000"/>
              </a:lnSpc>
              <a:spcAft>
                <a:spcPts val="1200"/>
              </a:spcAft>
              <a:buFont typeface="+mj-lt"/>
              <a:buAutoNum type="arabicPeriod"/>
            </a:pPr>
            <a:r>
              <a:rPr lang="nb-NO" sz="1600" dirty="0"/>
              <a:t>Hva handler beslutningen om?</a:t>
            </a:r>
          </a:p>
          <a:p>
            <a:pPr marL="342900" lvl="0" indent="-342900">
              <a:lnSpc>
                <a:spcPct val="120000"/>
              </a:lnSpc>
              <a:spcAft>
                <a:spcPts val="1200"/>
              </a:spcAft>
              <a:buFont typeface="+mj-lt"/>
              <a:buAutoNum type="arabicPeriod"/>
            </a:pPr>
            <a:r>
              <a:rPr lang="nb-NO" sz="1600" dirty="0"/>
              <a:t>Hvilke alternativer har vi?</a:t>
            </a:r>
          </a:p>
          <a:p>
            <a:pPr marL="342900" lvl="0" indent="-342900">
              <a:lnSpc>
                <a:spcPct val="120000"/>
              </a:lnSpc>
              <a:spcAft>
                <a:spcPts val="1200"/>
              </a:spcAft>
              <a:buFont typeface="+mj-lt"/>
              <a:buAutoNum type="arabicPeriod"/>
            </a:pPr>
            <a:r>
              <a:rPr lang="nb-NO" sz="1600" dirty="0"/>
              <a:t>Hvilke konsekvenser har de ulike alternativene?</a:t>
            </a:r>
          </a:p>
          <a:p>
            <a:pPr marL="342900" lvl="0" indent="-342900">
              <a:lnSpc>
                <a:spcPct val="120000"/>
              </a:lnSpc>
              <a:spcAft>
                <a:spcPts val="1200"/>
              </a:spcAft>
              <a:buFont typeface="+mj-lt"/>
              <a:buAutoNum type="arabicPeriod"/>
            </a:pPr>
            <a:r>
              <a:rPr lang="nb-NO" sz="1600" dirty="0"/>
              <a:t>Presenterer jeg informasjonen på en måte personen kan forstå?</a:t>
            </a:r>
          </a:p>
          <a:p>
            <a:pPr marL="342900" lvl="0" indent="-342900">
              <a:lnSpc>
                <a:spcPct val="120000"/>
              </a:lnSpc>
              <a:spcAft>
                <a:spcPts val="1200"/>
              </a:spcAft>
              <a:buFont typeface="+mj-lt"/>
              <a:buAutoNum type="arabicPeriod"/>
            </a:pPr>
            <a:r>
              <a:rPr lang="nb-NO" sz="1600" dirty="0"/>
              <a:t>Hvem kan bli berørt av beslutningen?</a:t>
            </a:r>
          </a:p>
          <a:p>
            <a:pPr lvl="0">
              <a:lnSpc>
                <a:spcPct val="120000"/>
              </a:lnSpc>
              <a:spcAft>
                <a:spcPts val="1200"/>
              </a:spcAft>
            </a:pPr>
            <a:r>
              <a:rPr lang="nb-NO" sz="1100" b="1" dirty="0"/>
              <a:t>Husk å dokumentere prosessen.</a:t>
            </a:r>
          </a:p>
          <a:p>
            <a:pPr marL="342900" lvl="0" indent="-342900">
              <a:lnSpc>
                <a:spcPct val="120000"/>
              </a:lnSpc>
              <a:spcAft>
                <a:spcPts val="1200"/>
              </a:spcAft>
              <a:buFont typeface="+mj-lt"/>
              <a:buAutoNum type="arabicPeriod"/>
            </a:pPr>
            <a:endParaRPr lang="nb-NO" dirty="0" err="1"/>
          </a:p>
        </p:txBody>
      </p:sp>
      <p:sp>
        <p:nvSpPr>
          <p:cNvPr id="571" name="TekstSylinder 570">
            <a:extLst>
              <a:ext uri="{FF2B5EF4-FFF2-40B4-BE49-F238E27FC236}">
                <a16:creationId xmlns:a16="http://schemas.microsoft.com/office/drawing/2014/main" id="{A8683C45-9AC9-A2FE-8A21-4DE9D40BF25C}"/>
              </a:ext>
            </a:extLst>
          </p:cNvPr>
          <p:cNvSpPr txBox="1"/>
          <p:nvPr/>
        </p:nvSpPr>
        <p:spPr>
          <a:xfrm>
            <a:off x="416869" y="1844239"/>
            <a:ext cx="6181581" cy="1077218"/>
          </a:xfrm>
          <a:prstGeom prst="rect">
            <a:avLst/>
          </a:prstGeom>
          <a:noFill/>
        </p:spPr>
        <p:txBody>
          <a:bodyPr wrap="square">
            <a:spAutoFit/>
          </a:bodyPr>
          <a:lstStyle/>
          <a:p>
            <a:r>
              <a:rPr lang="nb-NO" sz="3200" b="1" dirty="0">
                <a:solidFill>
                  <a:schemeClr val="tx2"/>
                </a:solidFill>
                <a:latin typeface="Arial" panose="020B0604020202020204" pitchFamily="34" charset="0"/>
                <a:cs typeface="Arial" panose="020B0604020202020204" pitchFamily="34" charset="0"/>
              </a:rPr>
              <a:t>Definere beslutningen, alternativer og konsekvenser</a:t>
            </a:r>
          </a:p>
        </p:txBody>
      </p:sp>
      <p:pic>
        <p:nvPicPr>
          <p:cNvPr id="52" name="Bilde 51">
            <a:extLst>
              <a:ext uri="{FF2B5EF4-FFF2-40B4-BE49-F238E27FC236}">
                <a16:creationId xmlns:a16="http://schemas.microsoft.com/office/drawing/2014/main" id="{AF84AA57-6013-F3D6-EB65-F8795AAE826A}"/>
              </a:ext>
            </a:extLst>
          </p:cNvPr>
          <p:cNvPicPr>
            <a:picLocks noChangeAspect="1"/>
          </p:cNvPicPr>
          <p:nvPr/>
        </p:nvPicPr>
        <p:blipFill>
          <a:blip r:embed="rId4"/>
          <a:stretch>
            <a:fillRect/>
          </a:stretch>
        </p:blipFill>
        <p:spPr>
          <a:xfrm>
            <a:off x="9250154" y="5873957"/>
            <a:ext cx="2926320" cy="1010100"/>
          </a:xfrm>
          <a:prstGeom prst="rect">
            <a:avLst/>
          </a:prstGeom>
        </p:spPr>
      </p:pic>
      <p:grpSp>
        <p:nvGrpSpPr>
          <p:cNvPr id="960" name="Grafikk 3">
            <a:extLst>
              <a:ext uri="{FF2B5EF4-FFF2-40B4-BE49-F238E27FC236}">
                <a16:creationId xmlns:a16="http://schemas.microsoft.com/office/drawing/2014/main" id="{5D20488F-6ABE-4410-5D21-D97102D45C83}"/>
              </a:ext>
            </a:extLst>
          </p:cNvPr>
          <p:cNvGrpSpPr/>
          <p:nvPr/>
        </p:nvGrpSpPr>
        <p:grpSpPr>
          <a:xfrm>
            <a:off x="489876" y="325467"/>
            <a:ext cx="1264288" cy="1264288"/>
            <a:chOff x="4991100" y="2324100"/>
            <a:chExt cx="2212550" cy="2212550"/>
          </a:xfrm>
        </p:grpSpPr>
        <p:sp>
          <p:nvSpPr>
            <p:cNvPr id="961" name="Friform 960">
              <a:extLst>
                <a:ext uri="{FF2B5EF4-FFF2-40B4-BE49-F238E27FC236}">
                  <a16:creationId xmlns:a16="http://schemas.microsoft.com/office/drawing/2014/main" id="{164F9608-194E-D7EF-86F6-194B0491C25C}"/>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62" name="Friform 961">
              <a:extLst>
                <a:ext uri="{FF2B5EF4-FFF2-40B4-BE49-F238E27FC236}">
                  <a16:creationId xmlns:a16="http://schemas.microsoft.com/office/drawing/2014/main" id="{80CC032F-2499-06EC-2B50-4A01675B5815}"/>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63" name="Friform 962">
              <a:extLst>
                <a:ext uri="{FF2B5EF4-FFF2-40B4-BE49-F238E27FC236}">
                  <a16:creationId xmlns:a16="http://schemas.microsoft.com/office/drawing/2014/main" id="{D1D4F0FC-5057-01FE-BC5C-4ABC1B802C84}"/>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64" name="Friform 963">
              <a:extLst>
                <a:ext uri="{FF2B5EF4-FFF2-40B4-BE49-F238E27FC236}">
                  <a16:creationId xmlns:a16="http://schemas.microsoft.com/office/drawing/2014/main" id="{E226FF53-6021-8669-CB4C-41B497B3CD12}"/>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965" name="Friform 964">
              <a:extLst>
                <a:ext uri="{FF2B5EF4-FFF2-40B4-BE49-F238E27FC236}">
                  <a16:creationId xmlns:a16="http://schemas.microsoft.com/office/drawing/2014/main" id="{DE01BDEF-EEC1-EB94-8D23-1DC4C0FE679C}"/>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66" name="Friform 965">
              <a:extLst>
                <a:ext uri="{FF2B5EF4-FFF2-40B4-BE49-F238E27FC236}">
                  <a16:creationId xmlns:a16="http://schemas.microsoft.com/office/drawing/2014/main" id="{D6A6418D-3338-C4F6-4173-ECFBE7CFB55E}"/>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67" name="Friform 966">
              <a:extLst>
                <a:ext uri="{FF2B5EF4-FFF2-40B4-BE49-F238E27FC236}">
                  <a16:creationId xmlns:a16="http://schemas.microsoft.com/office/drawing/2014/main" id="{4D54D691-D61F-D526-0F63-1B65EC6CB860}"/>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68" name="Friform 967">
              <a:extLst>
                <a:ext uri="{FF2B5EF4-FFF2-40B4-BE49-F238E27FC236}">
                  <a16:creationId xmlns:a16="http://schemas.microsoft.com/office/drawing/2014/main" id="{6797C15F-7AC0-E585-E0C1-3312187DDB96}"/>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69" name="Friform 968">
              <a:extLst>
                <a:ext uri="{FF2B5EF4-FFF2-40B4-BE49-F238E27FC236}">
                  <a16:creationId xmlns:a16="http://schemas.microsoft.com/office/drawing/2014/main" id="{CF50081B-CD08-1C98-90AD-92EFEE64BB72}"/>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970" name="Friform 969">
              <a:extLst>
                <a:ext uri="{FF2B5EF4-FFF2-40B4-BE49-F238E27FC236}">
                  <a16:creationId xmlns:a16="http://schemas.microsoft.com/office/drawing/2014/main" id="{4576BAA7-A5BF-1A1F-C98A-ED945D26709B}"/>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71" name="Friform 970">
              <a:extLst>
                <a:ext uri="{FF2B5EF4-FFF2-40B4-BE49-F238E27FC236}">
                  <a16:creationId xmlns:a16="http://schemas.microsoft.com/office/drawing/2014/main" id="{4F67B89A-22A8-0D11-A03C-903E31B33FB6}"/>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72" name="Friform 971">
              <a:extLst>
                <a:ext uri="{FF2B5EF4-FFF2-40B4-BE49-F238E27FC236}">
                  <a16:creationId xmlns:a16="http://schemas.microsoft.com/office/drawing/2014/main" id="{3C41F92E-FB9C-7C74-C736-7200FCAAE378}"/>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73" name="Friform 972">
              <a:extLst>
                <a:ext uri="{FF2B5EF4-FFF2-40B4-BE49-F238E27FC236}">
                  <a16:creationId xmlns:a16="http://schemas.microsoft.com/office/drawing/2014/main" id="{E66D40DE-37BE-29FE-471F-A57DF719F088}"/>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74" name="Friform 973">
              <a:extLst>
                <a:ext uri="{FF2B5EF4-FFF2-40B4-BE49-F238E27FC236}">
                  <a16:creationId xmlns:a16="http://schemas.microsoft.com/office/drawing/2014/main" id="{1C34FB6F-00EC-B5DA-8F50-438F399750C4}"/>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75" name="Friform 974">
              <a:extLst>
                <a:ext uri="{FF2B5EF4-FFF2-40B4-BE49-F238E27FC236}">
                  <a16:creationId xmlns:a16="http://schemas.microsoft.com/office/drawing/2014/main" id="{24013BD9-14C3-F3B4-4C34-A4486695347E}"/>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976" name="Friform 975">
              <a:extLst>
                <a:ext uri="{FF2B5EF4-FFF2-40B4-BE49-F238E27FC236}">
                  <a16:creationId xmlns:a16="http://schemas.microsoft.com/office/drawing/2014/main" id="{5756BFAA-D1D3-86EB-E6CC-F5F306BFC746}"/>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77" name="Friform 976">
              <a:extLst>
                <a:ext uri="{FF2B5EF4-FFF2-40B4-BE49-F238E27FC236}">
                  <a16:creationId xmlns:a16="http://schemas.microsoft.com/office/drawing/2014/main" id="{B3806109-E7B2-E957-8804-DB12F27690D2}"/>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78" name="Friform 977">
              <a:extLst>
                <a:ext uri="{FF2B5EF4-FFF2-40B4-BE49-F238E27FC236}">
                  <a16:creationId xmlns:a16="http://schemas.microsoft.com/office/drawing/2014/main" id="{1F229AA9-1C9F-C11D-5235-3B3E20C56E3E}"/>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79" name="Friform 978">
              <a:extLst>
                <a:ext uri="{FF2B5EF4-FFF2-40B4-BE49-F238E27FC236}">
                  <a16:creationId xmlns:a16="http://schemas.microsoft.com/office/drawing/2014/main" id="{DCCD45A1-105B-0CAB-E758-66149399A96F}"/>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80" name="Friform 979">
              <a:extLst>
                <a:ext uri="{FF2B5EF4-FFF2-40B4-BE49-F238E27FC236}">
                  <a16:creationId xmlns:a16="http://schemas.microsoft.com/office/drawing/2014/main" id="{C58AFF85-6078-995E-0020-BE66A251C7C3}"/>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981" name="Friform 980">
              <a:extLst>
                <a:ext uri="{FF2B5EF4-FFF2-40B4-BE49-F238E27FC236}">
                  <a16:creationId xmlns:a16="http://schemas.microsoft.com/office/drawing/2014/main" id="{D27A0A5F-ECC1-5394-3586-C4EC192F91F9}"/>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82" name="Friform 981">
              <a:extLst>
                <a:ext uri="{FF2B5EF4-FFF2-40B4-BE49-F238E27FC236}">
                  <a16:creationId xmlns:a16="http://schemas.microsoft.com/office/drawing/2014/main" id="{3F14D200-62B3-C176-2EA6-E64E5BCCF35D}"/>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83" name="Friform 982">
              <a:extLst>
                <a:ext uri="{FF2B5EF4-FFF2-40B4-BE49-F238E27FC236}">
                  <a16:creationId xmlns:a16="http://schemas.microsoft.com/office/drawing/2014/main" id="{04355B3B-5FE1-FE1D-D891-D345AC7F62FC}"/>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984" name="Friform 983">
              <a:extLst>
                <a:ext uri="{FF2B5EF4-FFF2-40B4-BE49-F238E27FC236}">
                  <a16:creationId xmlns:a16="http://schemas.microsoft.com/office/drawing/2014/main" id="{87E55C22-2FE8-ABE7-767E-F369356CE916}"/>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85" name="Friform 984">
              <a:extLst>
                <a:ext uri="{FF2B5EF4-FFF2-40B4-BE49-F238E27FC236}">
                  <a16:creationId xmlns:a16="http://schemas.microsoft.com/office/drawing/2014/main" id="{D5F49485-CEE6-8211-FBB9-57F93AF9E100}"/>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86" name="Friform 985">
              <a:extLst>
                <a:ext uri="{FF2B5EF4-FFF2-40B4-BE49-F238E27FC236}">
                  <a16:creationId xmlns:a16="http://schemas.microsoft.com/office/drawing/2014/main" id="{A2CECBBD-2FD1-AC6B-399A-046FB7DFFB57}"/>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87" name="Friform 986">
              <a:extLst>
                <a:ext uri="{FF2B5EF4-FFF2-40B4-BE49-F238E27FC236}">
                  <a16:creationId xmlns:a16="http://schemas.microsoft.com/office/drawing/2014/main" id="{FE5461BD-434E-0400-527C-DC45FE1C7A58}"/>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88" name="Friform 987">
              <a:extLst>
                <a:ext uri="{FF2B5EF4-FFF2-40B4-BE49-F238E27FC236}">
                  <a16:creationId xmlns:a16="http://schemas.microsoft.com/office/drawing/2014/main" id="{D94932D2-096D-E8CF-9846-7D64B5A1FCD7}"/>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89" name="Friform 988">
              <a:extLst>
                <a:ext uri="{FF2B5EF4-FFF2-40B4-BE49-F238E27FC236}">
                  <a16:creationId xmlns:a16="http://schemas.microsoft.com/office/drawing/2014/main" id="{D88DD12C-7306-2356-92F2-857C78CA1445}"/>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46" name="Friform 1045">
              <a:extLst>
                <a:ext uri="{FF2B5EF4-FFF2-40B4-BE49-F238E27FC236}">
                  <a16:creationId xmlns:a16="http://schemas.microsoft.com/office/drawing/2014/main" id="{761C66E8-A136-9B70-2438-057CC472CFD4}"/>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1047" name="Friform 1046">
              <a:extLst>
                <a:ext uri="{FF2B5EF4-FFF2-40B4-BE49-F238E27FC236}">
                  <a16:creationId xmlns:a16="http://schemas.microsoft.com/office/drawing/2014/main" id="{6A7DEC41-BD9D-B93B-F620-489A79B98B91}"/>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48" name="Friform 1047">
              <a:extLst>
                <a:ext uri="{FF2B5EF4-FFF2-40B4-BE49-F238E27FC236}">
                  <a16:creationId xmlns:a16="http://schemas.microsoft.com/office/drawing/2014/main" id="{84E1FCBD-7D8C-D410-3CA8-F11FEC338B75}"/>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49" name="Friform 1048">
              <a:extLst>
                <a:ext uri="{FF2B5EF4-FFF2-40B4-BE49-F238E27FC236}">
                  <a16:creationId xmlns:a16="http://schemas.microsoft.com/office/drawing/2014/main" id="{EAD83F6B-4911-AEE5-C95E-2544DD805F7F}"/>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1050" name="Friform 1049">
              <a:extLst>
                <a:ext uri="{FF2B5EF4-FFF2-40B4-BE49-F238E27FC236}">
                  <a16:creationId xmlns:a16="http://schemas.microsoft.com/office/drawing/2014/main" id="{37BD4428-1D5B-915C-2E7A-1F44C7BC074B}"/>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51" name="Friform 1050">
              <a:extLst>
                <a:ext uri="{FF2B5EF4-FFF2-40B4-BE49-F238E27FC236}">
                  <a16:creationId xmlns:a16="http://schemas.microsoft.com/office/drawing/2014/main" id="{D465CD69-BE9A-E78A-B4D1-BD133068C935}"/>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52" name="Friform 1051">
              <a:extLst>
                <a:ext uri="{FF2B5EF4-FFF2-40B4-BE49-F238E27FC236}">
                  <a16:creationId xmlns:a16="http://schemas.microsoft.com/office/drawing/2014/main" id="{15B20345-9F02-86BC-BC14-3C5F8A72CDC1}"/>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53" name="Friform 1052">
              <a:extLst>
                <a:ext uri="{FF2B5EF4-FFF2-40B4-BE49-F238E27FC236}">
                  <a16:creationId xmlns:a16="http://schemas.microsoft.com/office/drawing/2014/main" id="{D850AF92-9451-3C40-D5D0-E3B8A7821B1F}"/>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54" name="Friform 1053">
              <a:extLst>
                <a:ext uri="{FF2B5EF4-FFF2-40B4-BE49-F238E27FC236}">
                  <a16:creationId xmlns:a16="http://schemas.microsoft.com/office/drawing/2014/main" id="{655E11A6-77D4-CBD9-974B-8E7962AEAA4D}"/>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1055" name="Friform 1054">
              <a:extLst>
                <a:ext uri="{FF2B5EF4-FFF2-40B4-BE49-F238E27FC236}">
                  <a16:creationId xmlns:a16="http://schemas.microsoft.com/office/drawing/2014/main" id="{D018D462-E9B9-8067-8F94-B4BE1AE96DB6}"/>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56" name="Friform 1055">
              <a:extLst>
                <a:ext uri="{FF2B5EF4-FFF2-40B4-BE49-F238E27FC236}">
                  <a16:creationId xmlns:a16="http://schemas.microsoft.com/office/drawing/2014/main" id="{E21005E2-D0E5-6E89-5439-C3149C5CFD16}"/>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57" name="Friform 1056">
              <a:extLst>
                <a:ext uri="{FF2B5EF4-FFF2-40B4-BE49-F238E27FC236}">
                  <a16:creationId xmlns:a16="http://schemas.microsoft.com/office/drawing/2014/main" id="{2B339F7B-558B-42BC-3918-BBF91634F651}"/>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58" name="Friform 1057">
              <a:extLst>
                <a:ext uri="{FF2B5EF4-FFF2-40B4-BE49-F238E27FC236}">
                  <a16:creationId xmlns:a16="http://schemas.microsoft.com/office/drawing/2014/main" id="{9F0EA946-D33C-F2F0-27E6-CC12D8C71D57}"/>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59" name="Friform 1058">
              <a:extLst>
                <a:ext uri="{FF2B5EF4-FFF2-40B4-BE49-F238E27FC236}">
                  <a16:creationId xmlns:a16="http://schemas.microsoft.com/office/drawing/2014/main" id="{8381BDF1-F33C-A9F7-9EEF-111F6DAB8BD7}"/>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1060" name="Friform 1059">
              <a:extLst>
                <a:ext uri="{FF2B5EF4-FFF2-40B4-BE49-F238E27FC236}">
                  <a16:creationId xmlns:a16="http://schemas.microsoft.com/office/drawing/2014/main" id="{FCA11298-1634-F472-0285-DA35B26E5C98}"/>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61" name="Friform 1060">
              <a:extLst>
                <a:ext uri="{FF2B5EF4-FFF2-40B4-BE49-F238E27FC236}">
                  <a16:creationId xmlns:a16="http://schemas.microsoft.com/office/drawing/2014/main" id="{71D196E3-E912-E15E-D263-517FBC6EF75B}"/>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62" name="Friform 1061">
              <a:extLst>
                <a:ext uri="{FF2B5EF4-FFF2-40B4-BE49-F238E27FC236}">
                  <a16:creationId xmlns:a16="http://schemas.microsoft.com/office/drawing/2014/main" id="{5720FBD4-C28C-AA5F-26A3-869785D6711F}"/>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63" name="Friform 1062">
              <a:extLst>
                <a:ext uri="{FF2B5EF4-FFF2-40B4-BE49-F238E27FC236}">
                  <a16:creationId xmlns:a16="http://schemas.microsoft.com/office/drawing/2014/main" id="{EEAED08A-A136-307F-2E6F-0E692D025BD7}"/>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64" name="Friform 1063">
              <a:extLst>
                <a:ext uri="{FF2B5EF4-FFF2-40B4-BE49-F238E27FC236}">
                  <a16:creationId xmlns:a16="http://schemas.microsoft.com/office/drawing/2014/main" id="{CB0CB0F7-FE2B-24BB-FEFF-18C6A25FD266}"/>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1065" name="Friform 1064">
              <a:extLst>
                <a:ext uri="{FF2B5EF4-FFF2-40B4-BE49-F238E27FC236}">
                  <a16:creationId xmlns:a16="http://schemas.microsoft.com/office/drawing/2014/main" id="{1FC1CC95-10CD-41C1-DB5C-4070BCC4DA73}"/>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66" name="Friform 1065">
              <a:extLst>
                <a:ext uri="{FF2B5EF4-FFF2-40B4-BE49-F238E27FC236}">
                  <a16:creationId xmlns:a16="http://schemas.microsoft.com/office/drawing/2014/main" id="{225B9156-9DC2-3194-0F8F-F98CEBE6F183}"/>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67" name="Friform 1066">
              <a:extLst>
                <a:ext uri="{FF2B5EF4-FFF2-40B4-BE49-F238E27FC236}">
                  <a16:creationId xmlns:a16="http://schemas.microsoft.com/office/drawing/2014/main" id="{49017929-4949-337E-A255-0017D4F7ADAD}"/>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68" name="Friform 1067">
              <a:extLst>
                <a:ext uri="{FF2B5EF4-FFF2-40B4-BE49-F238E27FC236}">
                  <a16:creationId xmlns:a16="http://schemas.microsoft.com/office/drawing/2014/main" id="{0B3EE7A1-7E23-A54F-12F9-7BF6760CDE00}"/>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69" name="Friform 1068">
              <a:extLst>
                <a:ext uri="{FF2B5EF4-FFF2-40B4-BE49-F238E27FC236}">
                  <a16:creationId xmlns:a16="http://schemas.microsoft.com/office/drawing/2014/main" id="{301B4091-491D-7C69-EAB7-65971E144DB2}"/>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1070" name="Friform 1069">
              <a:extLst>
                <a:ext uri="{FF2B5EF4-FFF2-40B4-BE49-F238E27FC236}">
                  <a16:creationId xmlns:a16="http://schemas.microsoft.com/office/drawing/2014/main" id="{13043F22-5102-D3AD-3684-3BE7330B8CE0}"/>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71" name="Friform 1070">
              <a:extLst>
                <a:ext uri="{FF2B5EF4-FFF2-40B4-BE49-F238E27FC236}">
                  <a16:creationId xmlns:a16="http://schemas.microsoft.com/office/drawing/2014/main" id="{5543E48F-A847-C096-60F7-4AC465A2A15C}"/>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72" name="Friform 1071">
              <a:extLst>
                <a:ext uri="{FF2B5EF4-FFF2-40B4-BE49-F238E27FC236}">
                  <a16:creationId xmlns:a16="http://schemas.microsoft.com/office/drawing/2014/main" id="{5C317BCD-66D1-78E8-0043-B22C92E4ED98}"/>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73" name="Friform 1072">
              <a:extLst>
                <a:ext uri="{FF2B5EF4-FFF2-40B4-BE49-F238E27FC236}">
                  <a16:creationId xmlns:a16="http://schemas.microsoft.com/office/drawing/2014/main" id="{AE3B4563-A739-6209-CF00-FB755505C6FD}"/>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74" name="Friform 1073">
              <a:extLst>
                <a:ext uri="{FF2B5EF4-FFF2-40B4-BE49-F238E27FC236}">
                  <a16:creationId xmlns:a16="http://schemas.microsoft.com/office/drawing/2014/main" id="{04A9BE2C-F9E4-B5C0-F496-894B58ECD55A}"/>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1075" name="Friform 1074">
              <a:extLst>
                <a:ext uri="{FF2B5EF4-FFF2-40B4-BE49-F238E27FC236}">
                  <a16:creationId xmlns:a16="http://schemas.microsoft.com/office/drawing/2014/main" id="{2A896FC1-A2BA-8DD7-0452-9C6DE302ECB3}"/>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76" name="Friform 1075">
              <a:extLst>
                <a:ext uri="{FF2B5EF4-FFF2-40B4-BE49-F238E27FC236}">
                  <a16:creationId xmlns:a16="http://schemas.microsoft.com/office/drawing/2014/main" id="{4208E8E8-7AE6-0DD9-55AB-1563D47CD7DD}"/>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77" name="Friform 1076">
              <a:extLst>
                <a:ext uri="{FF2B5EF4-FFF2-40B4-BE49-F238E27FC236}">
                  <a16:creationId xmlns:a16="http://schemas.microsoft.com/office/drawing/2014/main" id="{B3AB6F40-1557-8348-49AA-9D0429A19A7E}"/>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78" name="Friform 1077">
              <a:extLst>
                <a:ext uri="{FF2B5EF4-FFF2-40B4-BE49-F238E27FC236}">
                  <a16:creationId xmlns:a16="http://schemas.microsoft.com/office/drawing/2014/main" id="{11779085-8345-F641-D303-C77F16AD92E0}"/>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79" name="Friform 1078">
              <a:extLst>
                <a:ext uri="{FF2B5EF4-FFF2-40B4-BE49-F238E27FC236}">
                  <a16:creationId xmlns:a16="http://schemas.microsoft.com/office/drawing/2014/main" id="{72FAA814-7383-D962-79AA-3327BC4A51A4}"/>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1080" name="Friform 1079">
              <a:extLst>
                <a:ext uri="{FF2B5EF4-FFF2-40B4-BE49-F238E27FC236}">
                  <a16:creationId xmlns:a16="http://schemas.microsoft.com/office/drawing/2014/main" id="{FFE3772A-DA85-0B28-EC1C-B5E51688D7FB}"/>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81" name="Friform 1080">
              <a:extLst>
                <a:ext uri="{FF2B5EF4-FFF2-40B4-BE49-F238E27FC236}">
                  <a16:creationId xmlns:a16="http://schemas.microsoft.com/office/drawing/2014/main" id="{F549E617-9633-74A1-4FD8-DD7B799CDBD7}"/>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82" name="Friform 1081">
              <a:extLst>
                <a:ext uri="{FF2B5EF4-FFF2-40B4-BE49-F238E27FC236}">
                  <a16:creationId xmlns:a16="http://schemas.microsoft.com/office/drawing/2014/main" id="{5540D69B-D0B7-719B-9BA9-4F2C72652922}"/>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83" name="Friform 1082">
              <a:extLst>
                <a:ext uri="{FF2B5EF4-FFF2-40B4-BE49-F238E27FC236}">
                  <a16:creationId xmlns:a16="http://schemas.microsoft.com/office/drawing/2014/main" id="{25FC87C4-5953-8AD0-659B-725F4C6EF7A5}"/>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84" name="Friform 1083">
              <a:extLst>
                <a:ext uri="{FF2B5EF4-FFF2-40B4-BE49-F238E27FC236}">
                  <a16:creationId xmlns:a16="http://schemas.microsoft.com/office/drawing/2014/main" id="{73EF3F69-A075-4A3B-29D8-996D88682744}"/>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1085" name="Friform 1084">
              <a:extLst>
                <a:ext uri="{FF2B5EF4-FFF2-40B4-BE49-F238E27FC236}">
                  <a16:creationId xmlns:a16="http://schemas.microsoft.com/office/drawing/2014/main" id="{CB59A92C-0453-915F-9A4C-E4C2D8AF8741}"/>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86" name="Friform 1085">
              <a:extLst>
                <a:ext uri="{FF2B5EF4-FFF2-40B4-BE49-F238E27FC236}">
                  <a16:creationId xmlns:a16="http://schemas.microsoft.com/office/drawing/2014/main" id="{8BD582C0-16C2-213A-A400-07C80B689799}"/>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87" name="Friform 1086">
              <a:extLst>
                <a:ext uri="{FF2B5EF4-FFF2-40B4-BE49-F238E27FC236}">
                  <a16:creationId xmlns:a16="http://schemas.microsoft.com/office/drawing/2014/main" id="{5A0061D1-08C4-19D1-0733-EF16FAD772E7}"/>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301" name="Friform 300">
              <a:extLst>
                <a:ext uri="{FF2B5EF4-FFF2-40B4-BE49-F238E27FC236}">
                  <a16:creationId xmlns:a16="http://schemas.microsoft.com/office/drawing/2014/main" id="{3451676A-97D1-0C36-6131-3BCAF649CE0A}"/>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303" name="Friform 302">
              <a:extLst>
                <a:ext uri="{FF2B5EF4-FFF2-40B4-BE49-F238E27FC236}">
                  <a16:creationId xmlns:a16="http://schemas.microsoft.com/office/drawing/2014/main" id="{CB8CFEB5-205F-C98A-6AC9-9921F83B85EF}"/>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727" name="Friform 726">
              <a:extLst>
                <a:ext uri="{FF2B5EF4-FFF2-40B4-BE49-F238E27FC236}">
                  <a16:creationId xmlns:a16="http://schemas.microsoft.com/office/drawing/2014/main" id="{BDC0B422-F854-5D88-C55B-E4EC75C03DBB}"/>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728" name="Friform 727">
              <a:extLst>
                <a:ext uri="{FF2B5EF4-FFF2-40B4-BE49-F238E27FC236}">
                  <a16:creationId xmlns:a16="http://schemas.microsoft.com/office/drawing/2014/main" id="{D79E2B59-57CD-9AF1-3D23-57FD5F33170F}"/>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729" name="Friform 728">
              <a:extLst>
                <a:ext uri="{FF2B5EF4-FFF2-40B4-BE49-F238E27FC236}">
                  <a16:creationId xmlns:a16="http://schemas.microsoft.com/office/drawing/2014/main" id="{DFCEA50A-558E-C646-579C-2E92A8566B4C}"/>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730" name="Friform 729">
              <a:extLst>
                <a:ext uri="{FF2B5EF4-FFF2-40B4-BE49-F238E27FC236}">
                  <a16:creationId xmlns:a16="http://schemas.microsoft.com/office/drawing/2014/main" id="{1ADA5EB7-ECBC-EBFF-A71A-3EBBB2201188}"/>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731" name="Friform 730">
              <a:extLst>
                <a:ext uri="{FF2B5EF4-FFF2-40B4-BE49-F238E27FC236}">
                  <a16:creationId xmlns:a16="http://schemas.microsoft.com/office/drawing/2014/main" id="{3BE5370E-6CC8-D92E-DB2E-02496941C749}"/>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732" name="Friform 731">
              <a:extLst>
                <a:ext uri="{FF2B5EF4-FFF2-40B4-BE49-F238E27FC236}">
                  <a16:creationId xmlns:a16="http://schemas.microsoft.com/office/drawing/2014/main" id="{9BB04DBA-AE61-C316-557E-6DEF3C0B6671}"/>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733" name="Friform 732">
              <a:extLst>
                <a:ext uri="{FF2B5EF4-FFF2-40B4-BE49-F238E27FC236}">
                  <a16:creationId xmlns:a16="http://schemas.microsoft.com/office/drawing/2014/main" id="{A3A13C5A-E98A-E4D7-8AD8-EA66B558BD17}"/>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734" name="Friform 733">
              <a:extLst>
                <a:ext uri="{FF2B5EF4-FFF2-40B4-BE49-F238E27FC236}">
                  <a16:creationId xmlns:a16="http://schemas.microsoft.com/office/drawing/2014/main" id="{F0A13833-DCC8-6006-3810-289F5AE888C9}"/>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735" name="Friform 734">
              <a:extLst>
                <a:ext uri="{FF2B5EF4-FFF2-40B4-BE49-F238E27FC236}">
                  <a16:creationId xmlns:a16="http://schemas.microsoft.com/office/drawing/2014/main" id="{510D1ECC-E8EB-7872-A78C-6A0DEB2C2482}"/>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736" name="Friform 735">
              <a:extLst>
                <a:ext uri="{FF2B5EF4-FFF2-40B4-BE49-F238E27FC236}">
                  <a16:creationId xmlns:a16="http://schemas.microsoft.com/office/drawing/2014/main" id="{5D41B06D-8534-B608-F49E-E9A41FB7AE49}"/>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737" name="Friform 736">
              <a:extLst>
                <a:ext uri="{FF2B5EF4-FFF2-40B4-BE49-F238E27FC236}">
                  <a16:creationId xmlns:a16="http://schemas.microsoft.com/office/drawing/2014/main" id="{C6094CB9-E80C-AD0B-C655-B9EF91AD269D}"/>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738" name="Friform 737">
              <a:extLst>
                <a:ext uri="{FF2B5EF4-FFF2-40B4-BE49-F238E27FC236}">
                  <a16:creationId xmlns:a16="http://schemas.microsoft.com/office/drawing/2014/main" id="{4DAE5294-95A7-AB75-88F4-E9F6634B7480}"/>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739" name="Friform 738">
              <a:extLst>
                <a:ext uri="{FF2B5EF4-FFF2-40B4-BE49-F238E27FC236}">
                  <a16:creationId xmlns:a16="http://schemas.microsoft.com/office/drawing/2014/main" id="{F2ECCB95-ADAA-CEC4-CF7B-F4140912EC18}"/>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740" name="Friform 739">
              <a:extLst>
                <a:ext uri="{FF2B5EF4-FFF2-40B4-BE49-F238E27FC236}">
                  <a16:creationId xmlns:a16="http://schemas.microsoft.com/office/drawing/2014/main" id="{D02AA189-1057-BE68-F475-6008F809B5A0}"/>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741" name="Friform 740">
              <a:extLst>
                <a:ext uri="{FF2B5EF4-FFF2-40B4-BE49-F238E27FC236}">
                  <a16:creationId xmlns:a16="http://schemas.microsoft.com/office/drawing/2014/main" id="{0F8553B7-9B28-AE9C-353F-482B449A4D58}"/>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742" name="Friform 741">
              <a:extLst>
                <a:ext uri="{FF2B5EF4-FFF2-40B4-BE49-F238E27FC236}">
                  <a16:creationId xmlns:a16="http://schemas.microsoft.com/office/drawing/2014/main" id="{AC6E2D31-2452-7466-82DD-038F5080E672}"/>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743" name="Friform 742">
              <a:extLst>
                <a:ext uri="{FF2B5EF4-FFF2-40B4-BE49-F238E27FC236}">
                  <a16:creationId xmlns:a16="http://schemas.microsoft.com/office/drawing/2014/main" id="{B5AFFE96-D2D8-1F59-B539-CB45CA6B0195}"/>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744" name="Friform 743">
              <a:extLst>
                <a:ext uri="{FF2B5EF4-FFF2-40B4-BE49-F238E27FC236}">
                  <a16:creationId xmlns:a16="http://schemas.microsoft.com/office/drawing/2014/main" id="{E3304C16-36FB-C1D5-108D-B6564E1255F9}"/>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745" name="Friform 744">
              <a:extLst>
                <a:ext uri="{FF2B5EF4-FFF2-40B4-BE49-F238E27FC236}">
                  <a16:creationId xmlns:a16="http://schemas.microsoft.com/office/drawing/2014/main" id="{F6FFF09C-FBCE-E950-1D29-1808C0BAC75E}"/>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746" name="Friform 745">
              <a:extLst>
                <a:ext uri="{FF2B5EF4-FFF2-40B4-BE49-F238E27FC236}">
                  <a16:creationId xmlns:a16="http://schemas.microsoft.com/office/drawing/2014/main" id="{BD29AE34-328A-F5CE-06AF-63BF8FCAFC5B}"/>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747" name="Friform 746">
              <a:extLst>
                <a:ext uri="{FF2B5EF4-FFF2-40B4-BE49-F238E27FC236}">
                  <a16:creationId xmlns:a16="http://schemas.microsoft.com/office/drawing/2014/main" id="{BBFE1C14-757F-9D86-7906-D012B2F948AE}"/>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748" name="Friform 747">
              <a:extLst>
                <a:ext uri="{FF2B5EF4-FFF2-40B4-BE49-F238E27FC236}">
                  <a16:creationId xmlns:a16="http://schemas.microsoft.com/office/drawing/2014/main" id="{FEA0D7AE-2A85-BB17-9D34-0DF55DD5608A}"/>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749" name="Friform 748">
              <a:extLst>
                <a:ext uri="{FF2B5EF4-FFF2-40B4-BE49-F238E27FC236}">
                  <a16:creationId xmlns:a16="http://schemas.microsoft.com/office/drawing/2014/main" id="{885C0E11-177C-C852-0C18-8A2365409CAB}"/>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750" name="Friform 749">
              <a:extLst>
                <a:ext uri="{FF2B5EF4-FFF2-40B4-BE49-F238E27FC236}">
                  <a16:creationId xmlns:a16="http://schemas.microsoft.com/office/drawing/2014/main" id="{4E0FA683-1CAA-F7CF-AF7C-6F50FA7D616C}"/>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751" name="Friform 750">
              <a:extLst>
                <a:ext uri="{FF2B5EF4-FFF2-40B4-BE49-F238E27FC236}">
                  <a16:creationId xmlns:a16="http://schemas.microsoft.com/office/drawing/2014/main" id="{9863DE3C-8288-2D7E-08BD-1AC42895C793}"/>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752" name="Friform 751">
              <a:extLst>
                <a:ext uri="{FF2B5EF4-FFF2-40B4-BE49-F238E27FC236}">
                  <a16:creationId xmlns:a16="http://schemas.microsoft.com/office/drawing/2014/main" id="{78684D82-73D4-848F-C71D-43960D11F121}"/>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753" name="Friform 752">
              <a:extLst>
                <a:ext uri="{FF2B5EF4-FFF2-40B4-BE49-F238E27FC236}">
                  <a16:creationId xmlns:a16="http://schemas.microsoft.com/office/drawing/2014/main" id="{B168BCEF-CC8B-BDBD-FBA6-4B1064024C30}"/>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754" name="Friform 753">
              <a:extLst>
                <a:ext uri="{FF2B5EF4-FFF2-40B4-BE49-F238E27FC236}">
                  <a16:creationId xmlns:a16="http://schemas.microsoft.com/office/drawing/2014/main" id="{BD5CE988-D14D-33D4-C769-C3C864FECEE7}"/>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755" name="Friform 754">
              <a:extLst>
                <a:ext uri="{FF2B5EF4-FFF2-40B4-BE49-F238E27FC236}">
                  <a16:creationId xmlns:a16="http://schemas.microsoft.com/office/drawing/2014/main" id="{2860B9D5-4B83-23D7-6C98-C623D8C3F47F}"/>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756" name="Friform 755">
              <a:extLst>
                <a:ext uri="{FF2B5EF4-FFF2-40B4-BE49-F238E27FC236}">
                  <a16:creationId xmlns:a16="http://schemas.microsoft.com/office/drawing/2014/main" id="{A4D45D01-1EBD-88F4-F6D8-1E169D67D9E1}"/>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757" name="Friform 756">
              <a:extLst>
                <a:ext uri="{FF2B5EF4-FFF2-40B4-BE49-F238E27FC236}">
                  <a16:creationId xmlns:a16="http://schemas.microsoft.com/office/drawing/2014/main" id="{2F3D96E6-F9DF-3529-9816-FEEC354D6A64}"/>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758" name="Friform 757">
              <a:extLst>
                <a:ext uri="{FF2B5EF4-FFF2-40B4-BE49-F238E27FC236}">
                  <a16:creationId xmlns:a16="http://schemas.microsoft.com/office/drawing/2014/main" id="{838E00A7-31F4-FF3B-12EB-05DEA65F6757}"/>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759" name="Friform 758">
              <a:extLst>
                <a:ext uri="{FF2B5EF4-FFF2-40B4-BE49-F238E27FC236}">
                  <a16:creationId xmlns:a16="http://schemas.microsoft.com/office/drawing/2014/main" id="{B1C41D78-F225-5212-5ACA-17BEBBC14E3C}"/>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760" name="Friform 759">
              <a:extLst>
                <a:ext uri="{FF2B5EF4-FFF2-40B4-BE49-F238E27FC236}">
                  <a16:creationId xmlns:a16="http://schemas.microsoft.com/office/drawing/2014/main" id="{A559CDB9-EC66-FEC3-17FE-1D682495FAD2}"/>
                </a:ext>
              </a:extLst>
            </p:cNvPr>
            <p:cNvSpPr/>
            <p:nvPr/>
          </p:nvSpPr>
          <p:spPr>
            <a:xfrm>
              <a:off x="6302943" y="3545844"/>
              <a:ext cx="652317" cy="671286"/>
            </a:xfrm>
            <a:custGeom>
              <a:avLst/>
              <a:gdLst>
                <a:gd name="connsiteX0" fmla="*/ 185889 w 652317"/>
                <a:gd name="connsiteY0" fmla="*/ 49886 h 671286"/>
                <a:gd name="connsiteX1" fmla="*/ 94841 w 652317"/>
                <a:gd name="connsiteY1" fmla="*/ 184940 h 671286"/>
                <a:gd name="connsiteX2" fmla="*/ 0 w 652317"/>
                <a:gd name="connsiteY2" fmla="*/ 256451 h 671286"/>
                <a:gd name="connsiteX3" fmla="*/ 199830 w 652317"/>
                <a:gd name="connsiteY3" fmla="*/ 671286 h 671286"/>
                <a:gd name="connsiteX4" fmla="*/ 652318 w 652317"/>
                <a:gd name="connsiteY4" fmla="*/ 102428 h 671286"/>
                <a:gd name="connsiteX5" fmla="*/ 203434 w 652317"/>
                <a:gd name="connsiteY5" fmla="*/ 0 h 671286"/>
                <a:gd name="connsiteX6" fmla="*/ 185889 w 652317"/>
                <a:gd name="connsiteY6" fmla="*/ 49886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185889" y="49886"/>
                  </a:move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ubicBezTo>
                    <a:pt x="198692" y="16882"/>
                    <a:pt x="192812" y="33574"/>
                    <a:pt x="185889" y="49886"/>
                  </a:cubicBezTo>
                  <a:close/>
                </a:path>
              </a:pathLst>
            </a:custGeom>
            <a:solidFill>
              <a:srgbClr val="FFFFFF"/>
            </a:solidFill>
            <a:ln w="9484" cap="flat">
              <a:noFill/>
              <a:prstDash val="solid"/>
              <a:miter/>
            </a:ln>
          </p:spPr>
          <p:txBody>
            <a:bodyPr rtlCol="0" anchor="ctr"/>
            <a:lstStyle/>
            <a:p>
              <a:endParaRPr lang="nb-NO"/>
            </a:p>
          </p:txBody>
        </p:sp>
        <p:sp>
          <p:nvSpPr>
            <p:cNvPr id="761" name="Friform 760">
              <a:extLst>
                <a:ext uri="{FF2B5EF4-FFF2-40B4-BE49-F238E27FC236}">
                  <a16:creationId xmlns:a16="http://schemas.microsoft.com/office/drawing/2014/main" id="{99F8A63E-00B3-AA8A-804E-E5A417F2377E}"/>
                </a:ext>
              </a:extLst>
            </p:cNvPr>
            <p:cNvSpPr/>
            <p:nvPr/>
          </p:nvSpPr>
          <p:spPr>
            <a:xfrm>
              <a:off x="6120563" y="2545838"/>
              <a:ext cx="653171" cy="601008"/>
            </a:xfrm>
            <a:custGeom>
              <a:avLst/>
              <a:gdLst>
                <a:gd name="connsiteX0" fmla="*/ 277221 w 653171"/>
                <a:gd name="connsiteY0" fmla="*/ 584127 h 601008"/>
                <a:gd name="connsiteX1" fmla="*/ 293154 w 653171"/>
                <a:gd name="connsiteY1" fmla="*/ 601009 h 601008"/>
                <a:gd name="connsiteX2" fmla="*/ 653171 w 653171"/>
                <a:gd name="connsiteY2" fmla="*/ 313924 h 601008"/>
                <a:gd name="connsiteX3" fmla="*/ 0 w 653171"/>
                <a:gd name="connsiteY3" fmla="*/ 0 h 601008"/>
                <a:gd name="connsiteX4" fmla="*/ 0 w 653171"/>
                <a:gd name="connsiteY4" fmla="*/ 460359 h 601008"/>
                <a:gd name="connsiteX5" fmla="*/ 142167 w 653171"/>
                <a:gd name="connsiteY5" fmla="*/ 493174 h 601008"/>
                <a:gd name="connsiteX6" fmla="*/ 277221 w 653171"/>
                <a:gd name="connsiteY6" fmla="*/ 584222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008">
                  <a:moveTo>
                    <a:pt x="277221" y="584127"/>
                  </a:moveTo>
                  <a:cubicBezTo>
                    <a:pt x="282722" y="589628"/>
                    <a:pt x="288033" y="595223"/>
                    <a:pt x="293154" y="601009"/>
                  </a:cubicBezTo>
                  <a:lnTo>
                    <a:pt x="653171" y="313924"/>
                  </a:lnTo>
                  <a:cubicBezTo>
                    <a:pt x="495451" y="127182"/>
                    <a:pt x="261857" y="6639"/>
                    <a:pt x="0" y="0"/>
                  </a:cubicBezTo>
                  <a:lnTo>
                    <a:pt x="0" y="460359"/>
                  </a:lnTo>
                  <a:cubicBezTo>
                    <a:pt x="49128" y="463015"/>
                    <a:pt x="96928" y="474016"/>
                    <a:pt x="142167" y="493174"/>
                  </a:cubicBezTo>
                  <a:cubicBezTo>
                    <a:pt x="192812" y="514608"/>
                    <a:pt x="238146" y="545242"/>
                    <a:pt x="277221" y="584222"/>
                  </a:cubicBezTo>
                  <a:close/>
                </a:path>
              </a:pathLst>
            </a:custGeom>
            <a:solidFill>
              <a:srgbClr val="FFFFFF"/>
            </a:solidFill>
            <a:ln w="9484" cap="flat">
              <a:noFill/>
              <a:prstDash val="solid"/>
              <a:miter/>
            </a:ln>
          </p:spPr>
          <p:txBody>
            <a:bodyPr rtlCol="0" anchor="ctr"/>
            <a:lstStyle/>
            <a:p>
              <a:endParaRPr lang="nb-NO"/>
            </a:p>
          </p:txBody>
        </p:sp>
        <p:sp>
          <p:nvSpPr>
            <p:cNvPr id="762" name="Friform 761">
              <a:extLst>
                <a:ext uri="{FF2B5EF4-FFF2-40B4-BE49-F238E27FC236}">
                  <a16:creationId xmlns:a16="http://schemas.microsoft.com/office/drawing/2014/main" id="{647FBF2B-07B6-EBAB-B4EB-2248DDC4CFFA}"/>
                </a:ext>
              </a:extLst>
            </p:cNvPr>
            <p:cNvSpPr/>
            <p:nvPr/>
          </p:nvSpPr>
          <p:spPr>
            <a:xfrm>
              <a:off x="5733611" y="3822401"/>
              <a:ext cx="727337" cy="492794"/>
            </a:xfrm>
            <a:custGeom>
              <a:avLst/>
              <a:gdLst>
                <a:gd name="connsiteX0" fmla="*/ 363716 w 727337"/>
                <a:gd name="connsiteY0" fmla="*/ 32815 h 492794"/>
                <a:gd name="connsiteX1" fmla="*/ 199830 w 727337"/>
                <a:gd name="connsiteY1" fmla="*/ 0 h 492794"/>
                <a:gd name="connsiteX2" fmla="*/ 0 w 727337"/>
                <a:gd name="connsiteY2" fmla="*/ 414835 h 492794"/>
                <a:gd name="connsiteX3" fmla="*/ 363716 w 727337"/>
                <a:gd name="connsiteY3" fmla="*/ 492795 h 492794"/>
                <a:gd name="connsiteX4" fmla="*/ 727337 w 727337"/>
                <a:gd name="connsiteY4" fmla="*/ 414835 h 492794"/>
                <a:gd name="connsiteX5" fmla="*/ 527507 w 727337"/>
                <a:gd name="connsiteY5" fmla="*/ 0 h 492794"/>
                <a:gd name="connsiteX6" fmla="*/ 363621 w 727337"/>
                <a:gd name="connsiteY6" fmla="*/ 32815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363716" y="32815"/>
                  </a:moveTo>
                  <a:cubicBezTo>
                    <a:pt x="306906" y="32815"/>
                    <a:pt x="251803" y="21814"/>
                    <a:pt x="199830" y="0"/>
                  </a:cubicBezTo>
                  <a:lnTo>
                    <a:pt x="0" y="414835"/>
                  </a:lnTo>
                  <a:cubicBezTo>
                    <a:pt x="110964" y="464912"/>
                    <a:pt x="234068" y="492795"/>
                    <a:pt x="363716" y="492795"/>
                  </a:cubicBezTo>
                  <a:cubicBezTo>
                    <a:pt x="493364" y="492795"/>
                    <a:pt x="616468" y="464912"/>
                    <a:pt x="727337" y="414835"/>
                  </a:cubicBezTo>
                  <a:lnTo>
                    <a:pt x="527507" y="0"/>
                  </a:lnTo>
                  <a:cubicBezTo>
                    <a:pt x="475534" y="21719"/>
                    <a:pt x="420431" y="32815"/>
                    <a:pt x="363621" y="32815"/>
                  </a:cubicBezTo>
                  <a:close/>
                </a:path>
              </a:pathLst>
            </a:custGeom>
            <a:solidFill>
              <a:srgbClr val="FFFFFF"/>
            </a:solidFill>
            <a:ln w="9484" cap="flat">
              <a:noFill/>
              <a:prstDash val="solid"/>
              <a:miter/>
            </a:ln>
          </p:spPr>
          <p:txBody>
            <a:bodyPr rtlCol="0" anchor="ctr"/>
            <a:lstStyle/>
            <a:p>
              <a:endParaRPr lang="nb-NO"/>
            </a:p>
          </p:txBody>
        </p:sp>
        <p:sp>
          <p:nvSpPr>
            <p:cNvPr id="763" name="Friform 762">
              <a:extLst>
                <a:ext uri="{FF2B5EF4-FFF2-40B4-BE49-F238E27FC236}">
                  <a16:creationId xmlns:a16="http://schemas.microsoft.com/office/drawing/2014/main" id="{77F83733-926D-47E7-ED10-2B46A8A55891}"/>
                </a:ext>
              </a:extLst>
            </p:cNvPr>
            <p:cNvSpPr/>
            <p:nvPr/>
          </p:nvSpPr>
          <p:spPr>
            <a:xfrm>
              <a:off x="5421110" y="2545838"/>
              <a:ext cx="653171" cy="601008"/>
            </a:xfrm>
            <a:custGeom>
              <a:avLst/>
              <a:gdLst>
                <a:gd name="connsiteX0" fmla="*/ 375856 w 653171"/>
                <a:gd name="connsiteY0" fmla="*/ 584127 h 601008"/>
                <a:gd name="connsiteX1" fmla="*/ 510910 w 653171"/>
                <a:gd name="connsiteY1" fmla="*/ 493079 h 601008"/>
                <a:gd name="connsiteX2" fmla="*/ 653171 w 653171"/>
                <a:gd name="connsiteY2" fmla="*/ 460264 h 601008"/>
                <a:gd name="connsiteX3" fmla="*/ 653171 w 653171"/>
                <a:gd name="connsiteY3" fmla="*/ 0 h 601008"/>
                <a:gd name="connsiteX4" fmla="*/ 0 w 653171"/>
                <a:gd name="connsiteY4" fmla="*/ 313924 h 601008"/>
                <a:gd name="connsiteX5" fmla="*/ 360017 w 653171"/>
                <a:gd name="connsiteY5" fmla="*/ 601009 h 601008"/>
                <a:gd name="connsiteX6" fmla="*/ 375951 w 653171"/>
                <a:gd name="connsiteY6" fmla="*/ 584127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008">
                  <a:moveTo>
                    <a:pt x="375856" y="584127"/>
                  </a:moveTo>
                  <a:cubicBezTo>
                    <a:pt x="414835" y="545147"/>
                    <a:pt x="460264" y="514514"/>
                    <a:pt x="510910" y="493079"/>
                  </a:cubicBezTo>
                  <a:cubicBezTo>
                    <a:pt x="556244" y="473921"/>
                    <a:pt x="603949" y="462920"/>
                    <a:pt x="653171" y="460264"/>
                  </a:cubicBezTo>
                  <a:lnTo>
                    <a:pt x="653171" y="0"/>
                  </a:lnTo>
                  <a:cubicBezTo>
                    <a:pt x="391315" y="6734"/>
                    <a:pt x="157626" y="127277"/>
                    <a:pt x="0" y="313924"/>
                  </a:cubicBezTo>
                  <a:lnTo>
                    <a:pt x="360017" y="601009"/>
                  </a:lnTo>
                  <a:cubicBezTo>
                    <a:pt x="365139" y="595223"/>
                    <a:pt x="370545" y="589628"/>
                    <a:pt x="375951" y="584127"/>
                  </a:cubicBezTo>
                  <a:close/>
                </a:path>
              </a:pathLst>
            </a:custGeom>
            <a:solidFill>
              <a:srgbClr val="FFFFFF"/>
            </a:solidFill>
            <a:ln w="9484" cap="flat">
              <a:noFill/>
              <a:prstDash val="solid"/>
              <a:miter/>
            </a:ln>
          </p:spPr>
          <p:txBody>
            <a:bodyPr rtlCol="0" anchor="ctr"/>
            <a:lstStyle/>
            <a:p>
              <a:endParaRPr lang="nb-NO"/>
            </a:p>
          </p:txBody>
        </p:sp>
        <p:sp>
          <p:nvSpPr>
            <p:cNvPr id="764" name="Friform 763">
              <a:extLst>
                <a:ext uri="{FF2B5EF4-FFF2-40B4-BE49-F238E27FC236}">
                  <a16:creationId xmlns:a16="http://schemas.microsoft.com/office/drawing/2014/main" id="{60942274-224B-8718-D327-7BBADB6F7803}"/>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765" name="Friform 764">
              <a:extLst>
                <a:ext uri="{FF2B5EF4-FFF2-40B4-BE49-F238E27FC236}">
                  <a16:creationId xmlns:a16="http://schemas.microsoft.com/office/drawing/2014/main" id="{3DF674B6-BD89-0E85-582F-D65CAC28106A}"/>
                </a:ext>
              </a:extLst>
            </p:cNvPr>
            <p:cNvSpPr/>
            <p:nvPr/>
          </p:nvSpPr>
          <p:spPr>
            <a:xfrm>
              <a:off x="5212459" y="2895992"/>
              <a:ext cx="539456" cy="707136"/>
            </a:xfrm>
            <a:custGeom>
              <a:avLst/>
              <a:gdLst>
                <a:gd name="connsiteX0" fmla="*/ 460075 w 539456"/>
                <a:gd name="connsiteY0" fmla="*/ 534430 h 707136"/>
                <a:gd name="connsiteX1" fmla="*/ 493459 w 539456"/>
                <a:gd name="connsiteY1" fmla="*/ 369027 h 707136"/>
                <a:gd name="connsiteX2" fmla="*/ 539457 w 539456"/>
                <a:gd name="connsiteY2" fmla="*/ 286989 h 707136"/>
                <a:gd name="connsiteX3" fmla="*/ 179534 w 539456"/>
                <a:gd name="connsiteY3" fmla="*/ 0 h 707136"/>
                <a:gd name="connsiteX4" fmla="*/ 0 w 539456"/>
                <a:gd name="connsiteY4" fmla="*/ 534430 h 707136"/>
                <a:gd name="connsiteX5" fmla="*/ 16882 w 539456"/>
                <a:gd name="connsiteY5" fmla="*/ 707136 h 707136"/>
                <a:gd name="connsiteX6" fmla="*/ 465860 w 539456"/>
                <a:gd name="connsiteY6" fmla="*/ 604708 h 707136"/>
                <a:gd name="connsiteX7" fmla="*/ 460075 w 539456"/>
                <a:gd name="connsiteY7" fmla="*/ 53443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460075" y="534430"/>
                  </a:moveTo>
                  <a:cubicBezTo>
                    <a:pt x="460075" y="477051"/>
                    <a:pt x="471361" y="421474"/>
                    <a:pt x="493459" y="369027"/>
                  </a:cubicBezTo>
                  <a:cubicBezTo>
                    <a:pt x="505788" y="339911"/>
                    <a:pt x="521152" y="312407"/>
                    <a:pt x="539457" y="286989"/>
                  </a:cubicBezTo>
                  <a:lnTo>
                    <a:pt x="179534" y="0"/>
                  </a:lnTo>
                  <a:cubicBezTo>
                    <a:pt x="66863" y="148521"/>
                    <a:pt x="0" y="333651"/>
                    <a:pt x="0" y="534430"/>
                  </a:cubicBezTo>
                  <a:cubicBezTo>
                    <a:pt x="0" y="593516"/>
                    <a:pt x="5785" y="651275"/>
                    <a:pt x="16882" y="707136"/>
                  </a:cubicBezTo>
                  <a:lnTo>
                    <a:pt x="465860" y="604708"/>
                  </a:lnTo>
                  <a:cubicBezTo>
                    <a:pt x="462066" y="581661"/>
                    <a:pt x="460075" y="558141"/>
                    <a:pt x="460075" y="534430"/>
                  </a:cubicBezTo>
                  <a:close/>
                </a:path>
              </a:pathLst>
            </a:custGeom>
            <a:solidFill>
              <a:srgbClr val="FFFFFF"/>
            </a:solidFill>
            <a:ln w="9484" cap="flat">
              <a:noFill/>
              <a:prstDash val="solid"/>
              <a:miter/>
            </a:ln>
          </p:spPr>
          <p:txBody>
            <a:bodyPr rtlCol="0" anchor="ctr"/>
            <a:lstStyle/>
            <a:p>
              <a:endParaRPr lang="nb-NO"/>
            </a:p>
          </p:txBody>
        </p:sp>
        <p:sp>
          <p:nvSpPr>
            <p:cNvPr id="766" name="Friform 765">
              <a:extLst>
                <a:ext uri="{FF2B5EF4-FFF2-40B4-BE49-F238E27FC236}">
                  <a16:creationId xmlns:a16="http://schemas.microsoft.com/office/drawing/2014/main" id="{37523C23-ACAC-D6AE-84C8-CFA04747941E}"/>
                </a:ext>
              </a:extLst>
            </p:cNvPr>
            <p:cNvSpPr/>
            <p:nvPr/>
          </p:nvSpPr>
          <p:spPr>
            <a:xfrm>
              <a:off x="4991100" y="2324100"/>
              <a:ext cx="2212550" cy="2212550"/>
            </a:xfrm>
            <a:custGeom>
              <a:avLst/>
              <a:gdLst>
                <a:gd name="connsiteX0" fmla="*/ 1106228 w 2212550"/>
                <a:gd name="connsiteY0" fmla="*/ 0 h 2212550"/>
                <a:gd name="connsiteX1" fmla="*/ 0 w 2212550"/>
                <a:gd name="connsiteY1" fmla="*/ 1106323 h 2212550"/>
                <a:gd name="connsiteX2" fmla="*/ 1106228 w 2212550"/>
                <a:gd name="connsiteY2" fmla="*/ 2212550 h 2212550"/>
                <a:gd name="connsiteX3" fmla="*/ 2212550 w 2212550"/>
                <a:gd name="connsiteY3" fmla="*/ 1106323 h 2212550"/>
                <a:gd name="connsiteX4" fmla="*/ 1106228 w 2212550"/>
                <a:gd name="connsiteY4" fmla="*/ 0 h 2212550"/>
                <a:gd name="connsiteX5" fmla="*/ 1764710 w 2212550"/>
                <a:gd name="connsiteY5" fmla="*/ 1764710 h 2212550"/>
                <a:gd name="connsiteX6" fmla="*/ 1468711 w 2212550"/>
                <a:gd name="connsiteY6" fmla="*/ 1964256 h 2212550"/>
                <a:gd name="connsiteX7" fmla="*/ 1106228 w 2212550"/>
                <a:gd name="connsiteY7" fmla="*/ 2037474 h 2212550"/>
                <a:gd name="connsiteX8" fmla="*/ 743745 w 2212550"/>
                <a:gd name="connsiteY8" fmla="*/ 1964256 h 2212550"/>
                <a:gd name="connsiteX9" fmla="*/ 447745 w 2212550"/>
                <a:gd name="connsiteY9" fmla="*/ 1764710 h 2212550"/>
                <a:gd name="connsiteX10" fmla="*/ 248199 w 2212550"/>
                <a:gd name="connsiteY10" fmla="*/ 1468711 h 2212550"/>
                <a:gd name="connsiteX11" fmla="*/ 175077 w 2212550"/>
                <a:gd name="connsiteY11" fmla="*/ 1106323 h 2212550"/>
                <a:gd name="connsiteX12" fmla="*/ 248199 w 2212550"/>
                <a:gd name="connsiteY12" fmla="*/ 743745 h 2212550"/>
                <a:gd name="connsiteX13" fmla="*/ 447745 w 2212550"/>
                <a:gd name="connsiteY13" fmla="*/ 447840 h 2212550"/>
                <a:gd name="connsiteX14" fmla="*/ 743745 w 2212550"/>
                <a:gd name="connsiteY14" fmla="*/ 248294 h 2212550"/>
                <a:gd name="connsiteX15" fmla="*/ 1106228 w 2212550"/>
                <a:gd name="connsiteY15" fmla="*/ 175077 h 2212550"/>
                <a:gd name="connsiteX16" fmla="*/ 1468711 w 2212550"/>
                <a:gd name="connsiteY16" fmla="*/ 248294 h 2212550"/>
                <a:gd name="connsiteX17" fmla="*/ 1764710 w 2212550"/>
                <a:gd name="connsiteY17" fmla="*/ 447840 h 2212550"/>
                <a:gd name="connsiteX18" fmla="*/ 1964256 w 2212550"/>
                <a:gd name="connsiteY18" fmla="*/ 743745 h 2212550"/>
                <a:gd name="connsiteX19" fmla="*/ 2037474 w 2212550"/>
                <a:gd name="connsiteY19" fmla="*/ 1106323 h 2212550"/>
                <a:gd name="connsiteX20" fmla="*/ 1964256 w 2212550"/>
                <a:gd name="connsiteY20" fmla="*/ 1468711 h 2212550"/>
                <a:gd name="connsiteX21" fmla="*/ 1764710 w 2212550"/>
                <a:gd name="connsiteY21" fmla="*/ 1764710 h 2212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212550" h="2212550">
                  <a:moveTo>
                    <a:pt x="1106228" y="0"/>
                  </a:moveTo>
                  <a:cubicBezTo>
                    <a:pt x="495261" y="0"/>
                    <a:pt x="0" y="495261"/>
                    <a:pt x="0" y="1106323"/>
                  </a:cubicBezTo>
                  <a:cubicBezTo>
                    <a:pt x="0" y="1717385"/>
                    <a:pt x="495261" y="2212550"/>
                    <a:pt x="1106228" y="2212550"/>
                  </a:cubicBezTo>
                  <a:cubicBezTo>
                    <a:pt x="1717195" y="2212550"/>
                    <a:pt x="2212550" y="1717290"/>
                    <a:pt x="2212550" y="1106323"/>
                  </a:cubicBezTo>
                  <a:cubicBezTo>
                    <a:pt x="2212550" y="495356"/>
                    <a:pt x="1717195" y="0"/>
                    <a:pt x="1106228" y="0"/>
                  </a:cubicBezTo>
                  <a:close/>
                  <a:moveTo>
                    <a:pt x="1764710" y="1764710"/>
                  </a:moveTo>
                  <a:cubicBezTo>
                    <a:pt x="1679164" y="1850257"/>
                    <a:pt x="1579580" y="1917405"/>
                    <a:pt x="1468711" y="1964256"/>
                  </a:cubicBezTo>
                  <a:cubicBezTo>
                    <a:pt x="1353858" y="2012815"/>
                    <a:pt x="1231892" y="2037474"/>
                    <a:pt x="1106228" y="2037474"/>
                  </a:cubicBezTo>
                  <a:cubicBezTo>
                    <a:pt x="980563" y="2037474"/>
                    <a:pt x="858597" y="2012815"/>
                    <a:pt x="743745" y="1964256"/>
                  </a:cubicBezTo>
                  <a:cubicBezTo>
                    <a:pt x="632875" y="1917405"/>
                    <a:pt x="533292" y="1850257"/>
                    <a:pt x="447745" y="1764710"/>
                  </a:cubicBezTo>
                  <a:cubicBezTo>
                    <a:pt x="362199" y="1679164"/>
                    <a:pt x="295146" y="1579675"/>
                    <a:pt x="248199" y="1468711"/>
                  </a:cubicBezTo>
                  <a:cubicBezTo>
                    <a:pt x="199641" y="1353953"/>
                    <a:pt x="175077" y="1231987"/>
                    <a:pt x="175077" y="1106323"/>
                  </a:cubicBezTo>
                  <a:cubicBezTo>
                    <a:pt x="175077" y="980658"/>
                    <a:pt x="199641" y="858597"/>
                    <a:pt x="248199" y="743745"/>
                  </a:cubicBezTo>
                  <a:cubicBezTo>
                    <a:pt x="295146" y="632875"/>
                    <a:pt x="362293" y="533292"/>
                    <a:pt x="447745" y="447840"/>
                  </a:cubicBezTo>
                  <a:cubicBezTo>
                    <a:pt x="533292" y="362293"/>
                    <a:pt x="632875" y="295146"/>
                    <a:pt x="743745" y="248294"/>
                  </a:cubicBezTo>
                  <a:cubicBezTo>
                    <a:pt x="858597" y="199641"/>
                    <a:pt x="980563" y="175077"/>
                    <a:pt x="1106228" y="175077"/>
                  </a:cubicBezTo>
                  <a:cubicBezTo>
                    <a:pt x="1231892" y="175077"/>
                    <a:pt x="1353858" y="199641"/>
                    <a:pt x="1468711" y="248294"/>
                  </a:cubicBezTo>
                  <a:cubicBezTo>
                    <a:pt x="1579580" y="295146"/>
                    <a:pt x="1679164" y="362293"/>
                    <a:pt x="1764710" y="447840"/>
                  </a:cubicBezTo>
                  <a:cubicBezTo>
                    <a:pt x="1850257" y="533292"/>
                    <a:pt x="1917405" y="632875"/>
                    <a:pt x="1964256" y="743745"/>
                  </a:cubicBezTo>
                  <a:cubicBezTo>
                    <a:pt x="2012815" y="858597"/>
                    <a:pt x="2037474" y="980563"/>
                    <a:pt x="2037474" y="1106323"/>
                  </a:cubicBezTo>
                  <a:cubicBezTo>
                    <a:pt x="2037474" y="1232082"/>
                    <a:pt x="2012815" y="1353953"/>
                    <a:pt x="1964256" y="1468711"/>
                  </a:cubicBezTo>
                  <a:cubicBezTo>
                    <a:pt x="1917405" y="1579675"/>
                    <a:pt x="1850257" y="1679258"/>
                    <a:pt x="1764710" y="1764710"/>
                  </a:cubicBezTo>
                  <a:close/>
                </a:path>
              </a:pathLst>
            </a:custGeom>
            <a:solidFill>
              <a:srgbClr val="FFFFFF"/>
            </a:solidFill>
            <a:ln w="9484" cap="flat">
              <a:noFill/>
              <a:prstDash val="solid"/>
              <a:miter/>
            </a:ln>
          </p:spPr>
          <p:txBody>
            <a:bodyPr rtlCol="0" anchor="ctr"/>
            <a:lstStyle/>
            <a:p>
              <a:endParaRPr lang="nb-NO"/>
            </a:p>
          </p:txBody>
        </p:sp>
        <p:sp>
          <p:nvSpPr>
            <p:cNvPr id="767" name="Friform 766">
              <a:extLst>
                <a:ext uri="{FF2B5EF4-FFF2-40B4-BE49-F238E27FC236}">
                  <a16:creationId xmlns:a16="http://schemas.microsoft.com/office/drawing/2014/main" id="{1539E869-40C6-A948-8E95-AE5FDFB4FE58}"/>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88" name="Friform 1087">
              <a:extLst>
                <a:ext uri="{FF2B5EF4-FFF2-40B4-BE49-F238E27FC236}">
                  <a16:creationId xmlns:a16="http://schemas.microsoft.com/office/drawing/2014/main" id="{007689DF-526B-8BB6-F8F8-A05C1E492400}"/>
                </a:ext>
              </a:extLst>
            </p:cNvPr>
            <p:cNvSpPr/>
            <p:nvPr/>
          </p:nvSpPr>
          <p:spPr>
            <a:xfrm>
              <a:off x="6302943" y="3545844"/>
              <a:ext cx="652317" cy="671286"/>
            </a:xfrm>
            <a:custGeom>
              <a:avLst/>
              <a:gdLst>
                <a:gd name="connsiteX0" fmla="*/ 185889 w 652317"/>
                <a:gd name="connsiteY0" fmla="*/ 49886 h 671286"/>
                <a:gd name="connsiteX1" fmla="*/ 94841 w 652317"/>
                <a:gd name="connsiteY1" fmla="*/ 184940 h 671286"/>
                <a:gd name="connsiteX2" fmla="*/ 0 w 652317"/>
                <a:gd name="connsiteY2" fmla="*/ 256451 h 671286"/>
                <a:gd name="connsiteX3" fmla="*/ 199830 w 652317"/>
                <a:gd name="connsiteY3" fmla="*/ 671286 h 671286"/>
                <a:gd name="connsiteX4" fmla="*/ 652318 w 652317"/>
                <a:gd name="connsiteY4" fmla="*/ 102428 h 671286"/>
                <a:gd name="connsiteX5" fmla="*/ 203434 w 652317"/>
                <a:gd name="connsiteY5" fmla="*/ 0 h 671286"/>
                <a:gd name="connsiteX6" fmla="*/ 185889 w 652317"/>
                <a:gd name="connsiteY6" fmla="*/ 49886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185889" y="49886"/>
                  </a:move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ubicBezTo>
                    <a:pt x="198692" y="16882"/>
                    <a:pt x="192812" y="33574"/>
                    <a:pt x="185889" y="49886"/>
                  </a:cubicBezTo>
                  <a:close/>
                </a:path>
              </a:pathLst>
            </a:custGeom>
            <a:solidFill>
              <a:srgbClr val="FFFFFF"/>
            </a:solidFill>
            <a:ln w="9484" cap="flat">
              <a:noFill/>
              <a:prstDash val="solid"/>
              <a:miter/>
            </a:ln>
          </p:spPr>
          <p:txBody>
            <a:bodyPr rtlCol="0" anchor="ctr"/>
            <a:lstStyle/>
            <a:p>
              <a:endParaRPr lang="nb-NO"/>
            </a:p>
          </p:txBody>
        </p:sp>
        <p:sp>
          <p:nvSpPr>
            <p:cNvPr id="1089" name="Friform 1088">
              <a:extLst>
                <a:ext uri="{FF2B5EF4-FFF2-40B4-BE49-F238E27FC236}">
                  <a16:creationId xmlns:a16="http://schemas.microsoft.com/office/drawing/2014/main" id="{D38507E3-FBC1-F784-D6A7-244288C5FD05}"/>
                </a:ext>
              </a:extLst>
            </p:cNvPr>
            <p:cNvSpPr/>
            <p:nvPr/>
          </p:nvSpPr>
          <p:spPr>
            <a:xfrm>
              <a:off x="6120563" y="2545838"/>
              <a:ext cx="653171" cy="601008"/>
            </a:xfrm>
            <a:custGeom>
              <a:avLst/>
              <a:gdLst>
                <a:gd name="connsiteX0" fmla="*/ 277221 w 653171"/>
                <a:gd name="connsiteY0" fmla="*/ 584127 h 601008"/>
                <a:gd name="connsiteX1" fmla="*/ 293154 w 653171"/>
                <a:gd name="connsiteY1" fmla="*/ 601009 h 601008"/>
                <a:gd name="connsiteX2" fmla="*/ 653171 w 653171"/>
                <a:gd name="connsiteY2" fmla="*/ 313924 h 601008"/>
                <a:gd name="connsiteX3" fmla="*/ 0 w 653171"/>
                <a:gd name="connsiteY3" fmla="*/ 0 h 601008"/>
                <a:gd name="connsiteX4" fmla="*/ 0 w 653171"/>
                <a:gd name="connsiteY4" fmla="*/ 460359 h 601008"/>
                <a:gd name="connsiteX5" fmla="*/ 142167 w 653171"/>
                <a:gd name="connsiteY5" fmla="*/ 493174 h 601008"/>
                <a:gd name="connsiteX6" fmla="*/ 277221 w 653171"/>
                <a:gd name="connsiteY6" fmla="*/ 584222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008">
                  <a:moveTo>
                    <a:pt x="277221" y="584127"/>
                  </a:moveTo>
                  <a:cubicBezTo>
                    <a:pt x="282722" y="589628"/>
                    <a:pt x="288033" y="595223"/>
                    <a:pt x="293154" y="601009"/>
                  </a:cubicBezTo>
                  <a:lnTo>
                    <a:pt x="653171" y="313924"/>
                  </a:lnTo>
                  <a:cubicBezTo>
                    <a:pt x="495451" y="127182"/>
                    <a:pt x="261857" y="6639"/>
                    <a:pt x="0" y="0"/>
                  </a:cubicBezTo>
                  <a:lnTo>
                    <a:pt x="0" y="460359"/>
                  </a:lnTo>
                  <a:cubicBezTo>
                    <a:pt x="49128" y="463015"/>
                    <a:pt x="96928" y="474016"/>
                    <a:pt x="142167" y="493174"/>
                  </a:cubicBezTo>
                  <a:cubicBezTo>
                    <a:pt x="192812" y="514608"/>
                    <a:pt x="238146" y="545242"/>
                    <a:pt x="277221" y="584222"/>
                  </a:cubicBezTo>
                  <a:close/>
                </a:path>
              </a:pathLst>
            </a:custGeom>
            <a:solidFill>
              <a:schemeClr val="bg1"/>
            </a:solidFill>
            <a:ln w="9484" cap="flat">
              <a:noFill/>
              <a:prstDash val="solid"/>
              <a:miter/>
            </a:ln>
          </p:spPr>
          <p:txBody>
            <a:bodyPr rtlCol="0" anchor="ctr"/>
            <a:lstStyle/>
            <a:p>
              <a:endParaRPr lang="nb-NO"/>
            </a:p>
          </p:txBody>
        </p:sp>
        <p:sp>
          <p:nvSpPr>
            <p:cNvPr id="1090" name="Friform 1089">
              <a:extLst>
                <a:ext uri="{FF2B5EF4-FFF2-40B4-BE49-F238E27FC236}">
                  <a16:creationId xmlns:a16="http://schemas.microsoft.com/office/drawing/2014/main" id="{EB6F7DF9-E28F-F6A7-8DA2-0115FA7BF5DA}"/>
                </a:ext>
              </a:extLst>
            </p:cNvPr>
            <p:cNvSpPr/>
            <p:nvPr/>
          </p:nvSpPr>
          <p:spPr>
            <a:xfrm>
              <a:off x="5733611" y="3822401"/>
              <a:ext cx="727337" cy="492794"/>
            </a:xfrm>
            <a:custGeom>
              <a:avLst/>
              <a:gdLst>
                <a:gd name="connsiteX0" fmla="*/ 363716 w 727337"/>
                <a:gd name="connsiteY0" fmla="*/ 32815 h 492794"/>
                <a:gd name="connsiteX1" fmla="*/ 199830 w 727337"/>
                <a:gd name="connsiteY1" fmla="*/ 0 h 492794"/>
                <a:gd name="connsiteX2" fmla="*/ 0 w 727337"/>
                <a:gd name="connsiteY2" fmla="*/ 414835 h 492794"/>
                <a:gd name="connsiteX3" fmla="*/ 363716 w 727337"/>
                <a:gd name="connsiteY3" fmla="*/ 492795 h 492794"/>
                <a:gd name="connsiteX4" fmla="*/ 727337 w 727337"/>
                <a:gd name="connsiteY4" fmla="*/ 414835 h 492794"/>
                <a:gd name="connsiteX5" fmla="*/ 527507 w 727337"/>
                <a:gd name="connsiteY5" fmla="*/ 0 h 492794"/>
                <a:gd name="connsiteX6" fmla="*/ 363621 w 727337"/>
                <a:gd name="connsiteY6" fmla="*/ 32815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363716" y="32815"/>
                  </a:moveTo>
                  <a:cubicBezTo>
                    <a:pt x="306906" y="32815"/>
                    <a:pt x="251803" y="21814"/>
                    <a:pt x="199830" y="0"/>
                  </a:cubicBezTo>
                  <a:lnTo>
                    <a:pt x="0" y="414835"/>
                  </a:lnTo>
                  <a:cubicBezTo>
                    <a:pt x="110964" y="464912"/>
                    <a:pt x="234068" y="492795"/>
                    <a:pt x="363716" y="492795"/>
                  </a:cubicBezTo>
                  <a:cubicBezTo>
                    <a:pt x="493364" y="492795"/>
                    <a:pt x="616468" y="464912"/>
                    <a:pt x="727337" y="414835"/>
                  </a:cubicBezTo>
                  <a:lnTo>
                    <a:pt x="527507" y="0"/>
                  </a:lnTo>
                  <a:cubicBezTo>
                    <a:pt x="475534" y="21719"/>
                    <a:pt x="420431" y="32815"/>
                    <a:pt x="363621" y="32815"/>
                  </a:cubicBezTo>
                  <a:close/>
                </a:path>
              </a:pathLst>
            </a:custGeom>
            <a:solidFill>
              <a:srgbClr val="FFFFFF"/>
            </a:solidFill>
            <a:ln w="9484" cap="flat">
              <a:noFill/>
              <a:prstDash val="solid"/>
              <a:miter/>
            </a:ln>
          </p:spPr>
          <p:txBody>
            <a:bodyPr rtlCol="0" anchor="ctr"/>
            <a:lstStyle/>
            <a:p>
              <a:endParaRPr lang="nb-NO"/>
            </a:p>
          </p:txBody>
        </p:sp>
        <p:sp>
          <p:nvSpPr>
            <p:cNvPr id="1091" name="Friform 1090">
              <a:extLst>
                <a:ext uri="{FF2B5EF4-FFF2-40B4-BE49-F238E27FC236}">
                  <a16:creationId xmlns:a16="http://schemas.microsoft.com/office/drawing/2014/main" id="{AC7B8023-09F6-DCED-A50E-C3FD3133B6C0}"/>
                </a:ext>
              </a:extLst>
            </p:cNvPr>
            <p:cNvSpPr/>
            <p:nvPr/>
          </p:nvSpPr>
          <p:spPr>
            <a:xfrm>
              <a:off x="5421110" y="2545838"/>
              <a:ext cx="653171" cy="601008"/>
            </a:xfrm>
            <a:custGeom>
              <a:avLst/>
              <a:gdLst>
                <a:gd name="connsiteX0" fmla="*/ 375856 w 653171"/>
                <a:gd name="connsiteY0" fmla="*/ 584127 h 601008"/>
                <a:gd name="connsiteX1" fmla="*/ 510910 w 653171"/>
                <a:gd name="connsiteY1" fmla="*/ 493079 h 601008"/>
                <a:gd name="connsiteX2" fmla="*/ 653171 w 653171"/>
                <a:gd name="connsiteY2" fmla="*/ 460264 h 601008"/>
                <a:gd name="connsiteX3" fmla="*/ 653171 w 653171"/>
                <a:gd name="connsiteY3" fmla="*/ 0 h 601008"/>
                <a:gd name="connsiteX4" fmla="*/ 0 w 653171"/>
                <a:gd name="connsiteY4" fmla="*/ 313924 h 601008"/>
                <a:gd name="connsiteX5" fmla="*/ 360017 w 653171"/>
                <a:gd name="connsiteY5" fmla="*/ 601009 h 601008"/>
                <a:gd name="connsiteX6" fmla="*/ 375951 w 653171"/>
                <a:gd name="connsiteY6" fmla="*/ 584127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008">
                  <a:moveTo>
                    <a:pt x="375856" y="584127"/>
                  </a:moveTo>
                  <a:cubicBezTo>
                    <a:pt x="414835" y="545147"/>
                    <a:pt x="460264" y="514514"/>
                    <a:pt x="510910" y="493079"/>
                  </a:cubicBezTo>
                  <a:cubicBezTo>
                    <a:pt x="556244" y="473921"/>
                    <a:pt x="603949" y="462920"/>
                    <a:pt x="653171" y="460264"/>
                  </a:cubicBezTo>
                  <a:lnTo>
                    <a:pt x="653171" y="0"/>
                  </a:lnTo>
                  <a:cubicBezTo>
                    <a:pt x="391315" y="6734"/>
                    <a:pt x="157626" y="127277"/>
                    <a:pt x="0" y="313924"/>
                  </a:cubicBezTo>
                  <a:lnTo>
                    <a:pt x="360017" y="601009"/>
                  </a:lnTo>
                  <a:cubicBezTo>
                    <a:pt x="365139" y="595223"/>
                    <a:pt x="370545" y="589628"/>
                    <a:pt x="375951" y="584127"/>
                  </a:cubicBezTo>
                  <a:close/>
                </a:path>
              </a:pathLst>
            </a:custGeom>
            <a:solidFill>
              <a:srgbClr val="FFFFFF"/>
            </a:solidFill>
            <a:ln w="9484" cap="flat">
              <a:noFill/>
              <a:prstDash val="solid"/>
              <a:miter/>
            </a:ln>
          </p:spPr>
          <p:txBody>
            <a:bodyPr rtlCol="0" anchor="ctr"/>
            <a:lstStyle/>
            <a:p>
              <a:endParaRPr lang="nb-NO"/>
            </a:p>
          </p:txBody>
        </p:sp>
        <p:sp>
          <p:nvSpPr>
            <p:cNvPr id="1092" name="Friform 1091">
              <a:extLst>
                <a:ext uri="{FF2B5EF4-FFF2-40B4-BE49-F238E27FC236}">
                  <a16:creationId xmlns:a16="http://schemas.microsoft.com/office/drawing/2014/main" id="{AA74E9BB-1F21-44BE-8A62-F0526F26D930}"/>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093" name="Friform 1092">
              <a:extLst>
                <a:ext uri="{FF2B5EF4-FFF2-40B4-BE49-F238E27FC236}">
                  <a16:creationId xmlns:a16="http://schemas.microsoft.com/office/drawing/2014/main" id="{357A83CF-E369-5DA9-3606-EAAD76AD2AA1}"/>
                </a:ext>
              </a:extLst>
            </p:cNvPr>
            <p:cNvSpPr/>
            <p:nvPr/>
          </p:nvSpPr>
          <p:spPr>
            <a:xfrm>
              <a:off x="5212459" y="2895992"/>
              <a:ext cx="539456" cy="707136"/>
            </a:xfrm>
            <a:custGeom>
              <a:avLst/>
              <a:gdLst>
                <a:gd name="connsiteX0" fmla="*/ 460075 w 539456"/>
                <a:gd name="connsiteY0" fmla="*/ 534430 h 707136"/>
                <a:gd name="connsiteX1" fmla="*/ 493459 w 539456"/>
                <a:gd name="connsiteY1" fmla="*/ 369027 h 707136"/>
                <a:gd name="connsiteX2" fmla="*/ 539457 w 539456"/>
                <a:gd name="connsiteY2" fmla="*/ 286989 h 707136"/>
                <a:gd name="connsiteX3" fmla="*/ 179534 w 539456"/>
                <a:gd name="connsiteY3" fmla="*/ 0 h 707136"/>
                <a:gd name="connsiteX4" fmla="*/ 0 w 539456"/>
                <a:gd name="connsiteY4" fmla="*/ 534430 h 707136"/>
                <a:gd name="connsiteX5" fmla="*/ 16882 w 539456"/>
                <a:gd name="connsiteY5" fmla="*/ 707136 h 707136"/>
                <a:gd name="connsiteX6" fmla="*/ 465860 w 539456"/>
                <a:gd name="connsiteY6" fmla="*/ 604708 h 707136"/>
                <a:gd name="connsiteX7" fmla="*/ 460075 w 539456"/>
                <a:gd name="connsiteY7" fmla="*/ 53443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460075" y="534430"/>
                  </a:moveTo>
                  <a:cubicBezTo>
                    <a:pt x="460075" y="477051"/>
                    <a:pt x="471361" y="421474"/>
                    <a:pt x="493459" y="369027"/>
                  </a:cubicBezTo>
                  <a:cubicBezTo>
                    <a:pt x="505788" y="339911"/>
                    <a:pt x="521152" y="312407"/>
                    <a:pt x="539457" y="286989"/>
                  </a:cubicBezTo>
                  <a:lnTo>
                    <a:pt x="179534" y="0"/>
                  </a:lnTo>
                  <a:cubicBezTo>
                    <a:pt x="66863" y="148521"/>
                    <a:pt x="0" y="333651"/>
                    <a:pt x="0" y="534430"/>
                  </a:cubicBezTo>
                  <a:cubicBezTo>
                    <a:pt x="0" y="593516"/>
                    <a:pt x="5785" y="651275"/>
                    <a:pt x="16882" y="707136"/>
                  </a:cubicBezTo>
                  <a:lnTo>
                    <a:pt x="465860" y="604708"/>
                  </a:lnTo>
                  <a:cubicBezTo>
                    <a:pt x="462066" y="581661"/>
                    <a:pt x="460075" y="558141"/>
                    <a:pt x="460075" y="534430"/>
                  </a:cubicBezTo>
                  <a:close/>
                </a:path>
              </a:pathLst>
            </a:custGeom>
            <a:solidFill>
              <a:srgbClr val="FFFFFF"/>
            </a:solidFill>
            <a:ln w="9484" cap="flat">
              <a:noFill/>
              <a:prstDash val="solid"/>
              <a:miter/>
            </a:ln>
          </p:spPr>
          <p:txBody>
            <a:bodyPr rtlCol="0" anchor="ctr"/>
            <a:lstStyle/>
            <a:p>
              <a:endParaRPr lang="nb-NO"/>
            </a:p>
          </p:txBody>
        </p:sp>
        <p:sp>
          <p:nvSpPr>
            <p:cNvPr id="1094" name="Friform 1093">
              <a:extLst>
                <a:ext uri="{FF2B5EF4-FFF2-40B4-BE49-F238E27FC236}">
                  <a16:creationId xmlns:a16="http://schemas.microsoft.com/office/drawing/2014/main" id="{FEF95A8E-C2A9-89C0-DA0F-81DB267E5202}"/>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095" name="Friform 1094">
              <a:extLst>
                <a:ext uri="{FF2B5EF4-FFF2-40B4-BE49-F238E27FC236}">
                  <a16:creationId xmlns:a16="http://schemas.microsoft.com/office/drawing/2014/main" id="{AC060B94-713D-78C7-554F-EF0FEB940E1B}"/>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096" name="Friform 1095">
              <a:extLst>
                <a:ext uri="{FF2B5EF4-FFF2-40B4-BE49-F238E27FC236}">
                  <a16:creationId xmlns:a16="http://schemas.microsoft.com/office/drawing/2014/main" id="{2A122A2F-6B3F-7D4D-7A98-77EFCBB24560}"/>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97" name="Friform 1096">
              <a:extLst>
                <a:ext uri="{FF2B5EF4-FFF2-40B4-BE49-F238E27FC236}">
                  <a16:creationId xmlns:a16="http://schemas.microsoft.com/office/drawing/2014/main" id="{C3B49C50-6FC8-C14B-BD87-5DA8268116B7}"/>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98" name="Friform 1097">
              <a:extLst>
                <a:ext uri="{FF2B5EF4-FFF2-40B4-BE49-F238E27FC236}">
                  <a16:creationId xmlns:a16="http://schemas.microsoft.com/office/drawing/2014/main" id="{A3B5B8F4-8FEE-E9A2-552A-81247D67335C}"/>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99" name="Friform 1098">
              <a:extLst>
                <a:ext uri="{FF2B5EF4-FFF2-40B4-BE49-F238E27FC236}">
                  <a16:creationId xmlns:a16="http://schemas.microsoft.com/office/drawing/2014/main" id="{DAF3931E-2697-12D9-AE7D-2F3ABF0BA328}"/>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00" name="Friform 1099">
              <a:extLst>
                <a:ext uri="{FF2B5EF4-FFF2-40B4-BE49-F238E27FC236}">
                  <a16:creationId xmlns:a16="http://schemas.microsoft.com/office/drawing/2014/main" id="{E3FDCE71-0617-246D-70F0-5A5DDDE72134}"/>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01" name="Friform 1100">
              <a:extLst>
                <a:ext uri="{FF2B5EF4-FFF2-40B4-BE49-F238E27FC236}">
                  <a16:creationId xmlns:a16="http://schemas.microsoft.com/office/drawing/2014/main" id="{99074AE7-835B-6FE5-CD06-3951E6BA278F}"/>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02" name="Friform 1101">
              <a:extLst>
                <a:ext uri="{FF2B5EF4-FFF2-40B4-BE49-F238E27FC236}">
                  <a16:creationId xmlns:a16="http://schemas.microsoft.com/office/drawing/2014/main" id="{4AD908FE-5CF5-A957-AE8D-5FE42D74DAB7}"/>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03" name="Friform 1102">
              <a:extLst>
                <a:ext uri="{FF2B5EF4-FFF2-40B4-BE49-F238E27FC236}">
                  <a16:creationId xmlns:a16="http://schemas.microsoft.com/office/drawing/2014/main" id="{339022AA-38A8-4C64-E51C-C1AF6688D7ED}"/>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04" name="Friform 1103">
              <a:extLst>
                <a:ext uri="{FF2B5EF4-FFF2-40B4-BE49-F238E27FC236}">
                  <a16:creationId xmlns:a16="http://schemas.microsoft.com/office/drawing/2014/main" id="{F72E06B6-E0FF-9B0A-41DD-1E8A853FA200}"/>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05" name="Friform 1104">
              <a:extLst>
                <a:ext uri="{FF2B5EF4-FFF2-40B4-BE49-F238E27FC236}">
                  <a16:creationId xmlns:a16="http://schemas.microsoft.com/office/drawing/2014/main" id="{DCA36726-7C40-3741-2756-F14E059AB63B}"/>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06" name="Friform 1105">
              <a:extLst>
                <a:ext uri="{FF2B5EF4-FFF2-40B4-BE49-F238E27FC236}">
                  <a16:creationId xmlns:a16="http://schemas.microsoft.com/office/drawing/2014/main" id="{5E65FEEC-4540-37BB-938A-78AE13750FF7}"/>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07" name="Friform 1106">
              <a:extLst>
                <a:ext uri="{FF2B5EF4-FFF2-40B4-BE49-F238E27FC236}">
                  <a16:creationId xmlns:a16="http://schemas.microsoft.com/office/drawing/2014/main" id="{DD3A92F9-A8D1-8932-CECA-29D187C8B2C0}"/>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08" name="Friform 1107">
              <a:extLst>
                <a:ext uri="{FF2B5EF4-FFF2-40B4-BE49-F238E27FC236}">
                  <a16:creationId xmlns:a16="http://schemas.microsoft.com/office/drawing/2014/main" id="{1169A857-DA26-72B7-0B4E-EB14F9ACAA19}"/>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09" name="Friform 1108">
              <a:extLst>
                <a:ext uri="{FF2B5EF4-FFF2-40B4-BE49-F238E27FC236}">
                  <a16:creationId xmlns:a16="http://schemas.microsoft.com/office/drawing/2014/main" id="{E46F83E9-239B-463B-1D6B-90599B8DA110}"/>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10" name="Friform 1109">
              <a:extLst>
                <a:ext uri="{FF2B5EF4-FFF2-40B4-BE49-F238E27FC236}">
                  <a16:creationId xmlns:a16="http://schemas.microsoft.com/office/drawing/2014/main" id="{CFCD4C23-AC8A-CDAA-D12D-970B33749096}"/>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11" name="Friform 1110">
              <a:extLst>
                <a:ext uri="{FF2B5EF4-FFF2-40B4-BE49-F238E27FC236}">
                  <a16:creationId xmlns:a16="http://schemas.microsoft.com/office/drawing/2014/main" id="{4D1A9ABF-A9AB-2928-6E5F-7626E7FF58AD}"/>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12" name="Friform 1111">
              <a:extLst>
                <a:ext uri="{FF2B5EF4-FFF2-40B4-BE49-F238E27FC236}">
                  <a16:creationId xmlns:a16="http://schemas.microsoft.com/office/drawing/2014/main" id="{D1F9B03C-ECFC-B9BF-2A69-29D40AC25AC0}"/>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13" name="Friform 1112">
              <a:extLst>
                <a:ext uri="{FF2B5EF4-FFF2-40B4-BE49-F238E27FC236}">
                  <a16:creationId xmlns:a16="http://schemas.microsoft.com/office/drawing/2014/main" id="{C4216042-F38D-4F37-141E-1EF060B52D72}"/>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14" name="Friform 1113">
              <a:extLst>
                <a:ext uri="{FF2B5EF4-FFF2-40B4-BE49-F238E27FC236}">
                  <a16:creationId xmlns:a16="http://schemas.microsoft.com/office/drawing/2014/main" id="{A32BE3FC-00B8-9FD5-D2A2-9AEF3A3169E5}"/>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15" name="Friform 1114">
              <a:extLst>
                <a:ext uri="{FF2B5EF4-FFF2-40B4-BE49-F238E27FC236}">
                  <a16:creationId xmlns:a16="http://schemas.microsoft.com/office/drawing/2014/main" id="{831AF49C-6193-B602-E143-A37B271B8187}"/>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16" name="Friform 1115">
              <a:extLst>
                <a:ext uri="{FF2B5EF4-FFF2-40B4-BE49-F238E27FC236}">
                  <a16:creationId xmlns:a16="http://schemas.microsoft.com/office/drawing/2014/main" id="{CC96F179-EA4C-0D0E-9008-87FA5A4F0449}"/>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17" name="Friform 1116">
              <a:extLst>
                <a:ext uri="{FF2B5EF4-FFF2-40B4-BE49-F238E27FC236}">
                  <a16:creationId xmlns:a16="http://schemas.microsoft.com/office/drawing/2014/main" id="{1E305BAD-06FF-58FA-8AD3-7F5EFAA16FD4}"/>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18" name="Friform 1117">
              <a:extLst>
                <a:ext uri="{FF2B5EF4-FFF2-40B4-BE49-F238E27FC236}">
                  <a16:creationId xmlns:a16="http://schemas.microsoft.com/office/drawing/2014/main" id="{F97B8F7B-686A-62BE-E77C-C724741BD576}"/>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19" name="Friform 1118">
              <a:extLst>
                <a:ext uri="{FF2B5EF4-FFF2-40B4-BE49-F238E27FC236}">
                  <a16:creationId xmlns:a16="http://schemas.microsoft.com/office/drawing/2014/main" id="{0A6B20C2-4C79-0D7B-444B-E09D22735303}"/>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20" name="Friform 1119">
              <a:extLst>
                <a:ext uri="{FF2B5EF4-FFF2-40B4-BE49-F238E27FC236}">
                  <a16:creationId xmlns:a16="http://schemas.microsoft.com/office/drawing/2014/main" id="{09235AC5-BEDC-ED9F-43DC-82DADEDF6F6F}"/>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21" name="Friform 1120">
              <a:extLst>
                <a:ext uri="{FF2B5EF4-FFF2-40B4-BE49-F238E27FC236}">
                  <a16:creationId xmlns:a16="http://schemas.microsoft.com/office/drawing/2014/main" id="{02890F98-DEF0-F805-79DE-CB6621625BF0}"/>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22" name="Friform 1121">
              <a:extLst>
                <a:ext uri="{FF2B5EF4-FFF2-40B4-BE49-F238E27FC236}">
                  <a16:creationId xmlns:a16="http://schemas.microsoft.com/office/drawing/2014/main" id="{DB3E9210-3305-8273-748A-68D6BF26D5F8}"/>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23" name="Friform 1122">
              <a:extLst>
                <a:ext uri="{FF2B5EF4-FFF2-40B4-BE49-F238E27FC236}">
                  <a16:creationId xmlns:a16="http://schemas.microsoft.com/office/drawing/2014/main" id="{4E34EBC8-E6C4-5CD7-1FC7-675785A68C33}"/>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24" name="Friform 1123">
              <a:extLst>
                <a:ext uri="{FF2B5EF4-FFF2-40B4-BE49-F238E27FC236}">
                  <a16:creationId xmlns:a16="http://schemas.microsoft.com/office/drawing/2014/main" id="{9A3841BF-AFE4-DAAA-2413-D2276685485E}"/>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25" name="Friform 1124">
              <a:extLst>
                <a:ext uri="{FF2B5EF4-FFF2-40B4-BE49-F238E27FC236}">
                  <a16:creationId xmlns:a16="http://schemas.microsoft.com/office/drawing/2014/main" id="{9D478ACB-0396-4C92-4FCD-DA6996351054}"/>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26" name="Friform 1125">
              <a:extLst>
                <a:ext uri="{FF2B5EF4-FFF2-40B4-BE49-F238E27FC236}">
                  <a16:creationId xmlns:a16="http://schemas.microsoft.com/office/drawing/2014/main" id="{F159DF48-294C-1B81-2BDD-788D9BEC92F4}"/>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27" name="Friform 1126">
              <a:extLst>
                <a:ext uri="{FF2B5EF4-FFF2-40B4-BE49-F238E27FC236}">
                  <a16:creationId xmlns:a16="http://schemas.microsoft.com/office/drawing/2014/main" id="{88B788BC-30B4-3EE5-B3DB-3D042BA5F113}"/>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28" name="Friform 1127">
              <a:extLst>
                <a:ext uri="{FF2B5EF4-FFF2-40B4-BE49-F238E27FC236}">
                  <a16:creationId xmlns:a16="http://schemas.microsoft.com/office/drawing/2014/main" id="{81B37353-52F0-F770-4303-FAC9FFE651FF}"/>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29" name="Friform 1128">
              <a:extLst>
                <a:ext uri="{FF2B5EF4-FFF2-40B4-BE49-F238E27FC236}">
                  <a16:creationId xmlns:a16="http://schemas.microsoft.com/office/drawing/2014/main" id="{9409CC41-F9FC-601D-E57D-2EA564AAC2F1}"/>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30" name="Friform 1129">
              <a:extLst>
                <a:ext uri="{FF2B5EF4-FFF2-40B4-BE49-F238E27FC236}">
                  <a16:creationId xmlns:a16="http://schemas.microsoft.com/office/drawing/2014/main" id="{96332E23-C579-7D7B-CA46-98BF5819A092}"/>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31" name="Friform 1130">
              <a:extLst>
                <a:ext uri="{FF2B5EF4-FFF2-40B4-BE49-F238E27FC236}">
                  <a16:creationId xmlns:a16="http://schemas.microsoft.com/office/drawing/2014/main" id="{10BB5006-B68B-1C8B-04F8-6A7D73021C75}"/>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32" name="Friform 1131">
              <a:extLst>
                <a:ext uri="{FF2B5EF4-FFF2-40B4-BE49-F238E27FC236}">
                  <a16:creationId xmlns:a16="http://schemas.microsoft.com/office/drawing/2014/main" id="{BE5964E2-6D97-B691-4054-E923EB59EE82}"/>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33" name="Friform 1132">
              <a:extLst>
                <a:ext uri="{FF2B5EF4-FFF2-40B4-BE49-F238E27FC236}">
                  <a16:creationId xmlns:a16="http://schemas.microsoft.com/office/drawing/2014/main" id="{B9707395-6297-247C-D5B0-8963AD67E9C7}"/>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34" name="Friform 1133">
              <a:extLst>
                <a:ext uri="{FF2B5EF4-FFF2-40B4-BE49-F238E27FC236}">
                  <a16:creationId xmlns:a16="http://schemas.microsoft.com/office/drawing/2014/main" id="{F2D51AA2-4890-AE2D-1128-A9827CCEA569}"/>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35" name="Friform 1134">
              <a:extLst>
                <a:ext uri="{FF2B5EF4-FFF2-40B4-BE49-F238E27FC236}">
                  <a16:creationId xmlns:a16="http://schemas.microsoft.com/office/drawing/2014/main" id="{0C3CD068-65D0-BE6B-D72D-8D2A702A941E}"/>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36" name="Friform 1135">
              <a:extLst>
                <a:ext uri="{FF2B5EF4-FFF2-40B4-BE49-F238E27FC236}">
                  <a16:creationId xmlns:a16="http://schemas.microsoft.com/office/drawing/2014/main" id="{AA0ECF16-D399-6CD9-452F-8CA7ACA8EFA9}"/>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37" name="Friform 1136">
              <a:extLst>
                <a:ext uri="{FF2B5EF4-FFF2-40B4-BE49-F238E27FC236}">
                  <a16:creationId xmlns:a16="http://schemas.microsoft.com/office/drawing/2014/main" id="{67D3AE88-BC5A-EC61-93CD-F92978D9A00B}"/>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38" name="Friform 1137">
              <a:extLst>
                <a:ext uri="{FF2B5EF4-FFF2-40B4-BE49-F238E27FC236}">
                  <a16:creationId xmlns:a16="http://schemas.microsoft.com/office/drawing/2014/main" id="{3FF024BF-64F8-8427-8D32-D4F75A534AF6}"/>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39" name="Friform 1138">
              <a:extLst>
                <a:ext uri="{FF2B5EF4-FFF2-40B4-BE49-F238E27FC236}">
                  <a16:creationId xmlns:a16="http://schemas.microsoft.com/office/drawing/2014/main" id="{8E4D7416-4FC9-B8FA-4DB5-667253674016}"/>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40" name="Friform 1139">
              <a:extLst>
                <a:ext uri="{FF2B5EF4-FFF2-40B4-BE49-F238E27FC236}">
                  <a16:creationId xmlns:a16="http://schemas.microsoft.com/office/drawing/2014/main" id="{0B885912-293B-384E-8760-BE5652B2CF51}"/>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41" name="Friform 1140">
              <a:extLst>
                <a:ext uri="{FF2B5EF4-FFF2-40B4-BE49-F238E27FC236}">
                  <a16:creationId xmlns:a16="http://schemas.microsoft.com/office/drawing/2014/main" id="{2EED548C-8303-7E88-59A1-6A6C49EDC339}"/>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42" name="Friform 1141">
              <a:extLst>
                <a:ext uri="{FF2B5EF4-FFF2-40B4-BE49-F238E27FC236}">
                  <a16:creationId xmlns:a16="http://schemas.microsoft.com/office/drawing/2014/main" id="{AE28CDAB-D463-D9AF-4E9E-B3B037D0981D}"/>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43" name="Friform 1142">
              <a:extLst>
                <a:ext uri="{FF2B5EF4-FFF2-40B4-BE49-F238E27FC236}">
                  <a16:creationId xmlns:a16="http://schemas.microsoft.com/office/drawing/2014/main" id="{A089943A-7794-DCFE-B57E-6FABE5A27208}"/>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44" name="Friform 1143">
              <a:extLst>
                <a:ext uri="{FF2B5EF4-FFF2-40B4-BE49-F238E27FC236}">
                  <a16:creationId xmlns:a16="http://schemas.microsoft.com/office/drawing/2014/main" id="{7DD0CE97-DDC2-E091-3E27-E8B03F52818B}"/>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45" name="Friform 1144">
              <a:extLst>
                <a:ext uri="{FF2B5EF4-FFF2-40B4-BE49-F238E27FC236}">
                  <a16:creationId xmlns:a16="http://schemas.microsoft.com/office/drawing/2014/main" id="{9E9B3601-E480-A406-5E76-9E7B3AB44555}"/>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46" name="Friform 1145">
              <a:extLst>
                <a:ext uri="{FF2B5EF4-FFF2-40B4-BE49-F238E27FC236}">
                  <a16:creationId xmlns:a16="http://schemas.microsoft.com/office/drawing/2014/main" id="{07E99976-2509-D760-ECF0-2A6D30BA2CB1}"/>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47" name="Friform 1146">
              <a:extLst>
                <a:ext uri="{FF2B5EF4-FFF2-40B4-BE49-F238E27FC236}">
                  <a16:creationId xmlns:a16="http://schemas.microsoft.com/office/drawing/2014/main" id="{3B55F393-EC6F-8463-2DEA-112007FDB3E5}"/>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48" name="Friform 1147">
              <a:extLst>
                <a:ext uri="{FF2B5EF4-FFF2-40B4-BE49-F238E27FC236}">
                  <a16:creationId xmlns:a16="http://schemas.microsoft.com/office/drawing/2014/main" id="{BEAED6BB-5179-D62D-4944-D0AE80C246BD}"/>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49" name="Friform 1148">
              <a:extLst>
                <a:ext uri="{FF2B5EF4-FFF2-40B4-BE49-F238E27FC236}">
                  <a16:creationId xmlns:a16="http://schemas.microsoft.com/office/drawing/2014/main" id="{040312E1-058F-CED7-1A1B-9CF87034AE5B}"/>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50" name="Friform 1149">
              <a:extLst>
                <a:ext uri="{FF2B5EF4-FFF2-40B4-BE49-F238E27FC236}">
                  <a16:creationId xmlns:a16="http://schemas.microsoft.com/office/drawing/2014/main" id="{C2199C7D-B36B-B057-2A0F-2DBE05D44ADA}"/>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51" name="Friform 1150">
              <a:extLst>
                <a:ext uri="{FF2B5EF4-FFF2-40B4-BE49-F238E27FC236}">
                  <a16:creationId xmlns:a16="http://schemas.microsoft.com/office/drawing/2014/main" id="{8041650F-DBD1-C13D-888C-4169707D52FA}"/>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52" name="Friform 1151">
              <a:extLst>
                <a:ext uri="{FF2B5EF4-FFF2-40B4-BE49-F238E27FC236}">
                  <a16:creationId xmlns:a16="http://schemas.microsoft.com/office/drawing/2014/main" id="{989A944F-A5C4-A055-9AF8-8373595FBC1F}"/>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53" name="Friform 1152">
              <a:extLst>
                <a:ext uri="{FF2B5EF4-FFF2-40B4-BE49-F238E27FC236}">
                  <a16:creationId xmlns:a16="http://schemas.microsoft.com/office/drawing/2014/main" id="{4752D6CB-C175-34B5-AB61-45B86D42C00B}"/>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54" name="Friform 1153">
              <a:extLst>
                <a:ext uri="{FF2B5EF4-FFF2-40B4-BE49-F238E27FC236}">
                  <a16:creationId xmlns:a16="http://schemas.microsoft.com/office/drawing/2014/main" id="{C4B72045-A54C-125C-C2C7-358F36C26D5F}"/>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55" name="Friform 1154">
              <a:extLst>
                <a:ext uri="{FF2B5EF4-FFF2-40B4-BE49-F238E27FC236}">
                  <a16:creationId xmlns:a16="http://schemas.microsoft.com/office/drawing/2014/main" id="{A060BA8A-57D0-0E5A-9665-29BC1910B1D4}"/>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56" name="Friform 1155">
              <a:extLst>
                <a:ext uri="{FF2B5EF4-FFF2-40B4-BE49-F238E27FC236}">
                  <a16:creationId xmlns:a16="http://schemas.microsoft.com/office/drawing/2014/main" id="{3670F647-0F46-6F42-E378-8DA81350C9F1}"/>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57" name="Friform 1156">
              <a:extLst>
                <a:ext uri="{FF2B5EF4-FFF2-40B4-BE49-F238E27FC236}">
                  <a16:creationId xmlns:a16="http://schemas.microsoft.com/office/drawing/2014/main" id="{C7B18135-07A8-C2C6-E0DB-D449B776866A}"/>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58" name="Friform 1157">
              <a:extLst>
                <a:ext uri="{FF2B5EF4-FFF2-40B4-BE49-F238E27FC236}">
                  <a16:creationId xmlns:a16="http://schemas.microsoft.com/office/drawing/2014/main" id="{7156F66F-BBF2-6E99-2DC9-29904DC9FEB4}"/>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59" name="Friform 1158">
              <a:extLst>
                <a:ext uri="{FF2B5EF4-FFF2-40B4-BE49-F238E27FC236}">
                  <a16:creationId xmlns:a16="http://schemas.microsoft.com/office/drawing/2014/main" id="{62320EB6-1A2A-FBAA-DBCA-39ED9AB89852}"/>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60" name="Friform 1159">
              <a:extLst>
                <a:ext uri="{FF2B5EF4-FFF2-40B4-BE49-F238E27FC236}">
                  <a16:creationId xmlns:a16="http://schemas.microsoft.com/office/drawing/2014/main" id="{B36A1184-35FB-1182-1A76-1824E043014F}"/>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61" name="Friform 1160">
              <a:extLst>
                <a:ext uri="{FF2B5EF4-FFF2-40B4-BE49-F238E27FC236}">
                  <a16:creationId xmlns:a16="http://schemas.microsoft.com/office/drawing/2014/main" id="{B5B027F7-FAEA-AE66-0F40-C6A339CD6156}"/>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62" name="Friform 1161">
              <a:extLst>
                <a:ext uri="{FF2B5EF4-FFF2-40B4-BE49-F238E27FC236}">
                  <a16:creationId xmlns:a16="http://schemas.microsoft.com/office/drawing/2014/main" id="{7341CFFC-51A1-7F36-A961-1039D3FFE7F9}"/>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63" name="Friform 1162">
              <a:extLst>
                <a:ext uri="{FF2B5EF4-FFF2-40B4-BE49-F238E27FC236}">
                  <a16:creationId xmlns:a16="http://schemas.microsoft.com/office/drawing/2014/main" id="{7A561719-23ED-7F55-A12A-58F33D2E41FD}"/>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64" name="Friform 1163">
              <a:extLst>
                <a:ext uri="{FF2B5EF4-FFF2-40B4-BE49-F238E27FC236}">
                  <a16:creationId xmlns:a16="http://schemas.microsoft.com/office/drawing/2014/main" id="{0B0608A7-1802-3211-A487-BE711DE38F50}"/>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65" name="Friform 1164">
              <a:extLst>
                <a:ext uri="{FF2B5EF4-FFF2-40B4-BE49-F238E27FC236}">
                  <a16:creationId xmlns:a16="http://schemas.microsoft.com/office/drawing/2014/main" id="{7B563192-3C4D-0969-9AAC-8769507BB382}"/>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66" name="Friform 1165">
              <a:extLst>
                <a:ext uri="{FF2B5EF4-FFF2-40B4-BE49-F238E27FC236}">
                  <a16:creationId xmlns:a16="http://schemas.microsoft.com/office/drawing/2014/main" id="{8DD4D79A-7D61-3FB7-71B3-FEB9F0B40DE2}"/>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67" name="Friform 1166">
              <a:extLst>
                <a:ext uri="{FF2B5EF4-FFF2-40B4-BE49-F238E27FC236}">
                  <a16:creationId xmlns:a16="http://schemas.microsoft.com/office/drawing/2014/main" id="{0F978EEF-E8AC-7EB6-C388-57D83DF4588E}"/>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68" name="Friform 1167">
              <a:extLst>
                <a:ext uri="{FF2B5EF4-FFF2-40B4-BE49-F238E27FC236}">
                  <a16:creationId xmlns:a16="http://schemas.microsoft.com/office/drawing/2014/main" id="{6C488B45-54CB-C8E9-2394-19B2652AEE13}"/>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69" name="Friform 1168">
              <a:extLst>
                <a:ext uri="{FF2B5EF4-FFF2-40B4-BE49-F238E27FC236}">
                  <a16:creationId xmlns:a16="http://schemas.microsoft.com/office/drawing/2014/main" id="{15F47ECD-D67F-392F-B284-BB8DBDE4C013}"/>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70" name="Friform 1169">
              <a:extLst>
                <a:ext uri="{FF2B5EF4-FFF2-40B4-BE49-F238E27FC236}">
                  <a16:creationId xmlns:a16="http://schemas.microsoft.com/office/drawing/2014/main" id="{1AF794B7-6206-84CF-0EF2-BF1FE0126D3A}"/>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71" name="Friform 1170">
              <a:extLst>
                <a:ext uri="{FF2B5EF4-FFF2-40B4-BE49-F238E27FC236}">
                  <a16:creationId xmlns:a16="http://schemas.microsoft.com/office/drawing/2014/main" id="{B3AAA72C-3ECE-01E1-FF01-9A41A9EB14E7}"/>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72" name="Friform 1171">
              <a:extLst>
                <a:ext uri="{FF2B5EF4-FFF2-40B4-BE49-F238E27FC236}">
                  <a16:creationId xmlns:a16="http://schemas.microsoft.com/office/drawing/2014/main" id="{77B7F81E-E949-1C47-2952-3278E5DCAD00}"/>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chemeClr val="accent1"/>
            </a:solidFill>
            <a:ln w="9484" cap="flat">
              <a:noFill/>
              <a:prstDash val="solid"/>
              <a:miter/>
            </a:ln>
          </p:spPr>
          <p:txBody>
            <a:bodyPr rtlCol="0" anchor="ctr"/>
            <a:lstStyle/>
            <a:p>
              <a:endParaRPr lang="nb-NO"/>
            </a:p>
          </p:txBody>
        </p:sp>
        <p:sp>
          <p:nvSpPr>
            <p:cNvPr id="1173" name="Friform 1172">
              <a:extLst>
                <a:ext uri="{FF2B5EF4-FFF2-40B4-BE49-F238E27FC236}">
                  <a16:creationId xmlns:a16="http://schemas.microsoft.com/office/drawing/2014/main" id="{B3172CBF-5C93-6212-A7C1-919FD7AA3472}"/>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74" name="Friform 1173">
              <a:extLst>
                <a:ext uri="{FF2B5EF4-FFF2-40B4-BE49-F238E27FC236}">
                  <a16:creationId xmlns:a16="http://schemas.microsoft.com/office/drawing/2014/main" id="{226FEB40-8B42-0F39-5E5C-E78A78D16027}"/>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75" name="Friform 1174">
              <a:extLst>
                <a:ext uri="{FF2B5EF4-FFF2-40B4-BE49-F238E27FC236}">
                  <a16:creationId xmlns:a16="http://schemas.microsoft.com/office/drawing/2014/main" id="{D23B7647-7627-C989-5423-D8CF0216C065}"/>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76" name="Friform 1175">
              <a:extLst>
                <a:ext uri="{FF2B5EF4-FFF2-40B4-BE49-F238E27FC236}">
                  <a16:creationId xmlns:a16="http://schemas.microsoft.com/office/drawing/2014/main" id="{E309E620-99CF-49C9-759E-F8DE7C5EE60F}"/>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77" name="Friform 1176">
              <a:extLst>
                <a:ext uri="{FF2B5EF4-FFF2-40B4-BE49-F238E27FC236}">
                  <a16:creationId xmlns:a16="http://schemas.microsoft.com/office/drawing/2014/main" id="{405E6585-7D35-7877-89DE-6F077BCC40C3}"/>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78" name="Friform 1177">
              <a:extLst>
                <a:ext uri="{FF2B5EF4-FFF2-40B4-BE49-F238E27FC236}">
                  <a16:creationId xmlns:a16="http://schemas.microsoft.com/office/drawing/2014/main" id="{8372EC1A-2AD3-7278-8182-BDDF658EDB07}"/>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79" name="Friform 1178">
              <a:extLst>
                <a:ext uri="{FF2B5EF4-FFF2-40B4-BE49-F238E27FC236}">
                  <a16:creationId xmlns:a16="http://schemas.microsoft.com/office/drawing/2014/main" id="{92B7C87F-D401-445B-B58B-B72D209F70A4}"/>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80" name="Friform 1179">
              <a:extLst>
                <a:ext uri="{FF2B5EF4-FFF2-40B4-BE49-F238E27FC236}">
                  <a16:creationId xmlns:a16="http://schemas.microsoft.com/office/drawing/2014/main" id="{235635B6-0298-B2D1-84B2-F0B7B5048767}"/>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81" name="Friform 1180">
              <a:extLst>
                <a:ext uri="{FF2B5EF4-FFF2-40B4-BE49-F238E27FC236}">
                  <a16:creationId xmlns:a16="http://schemas.microsoft.com/office/drawing/2014/main" id="{83D9104E-A4C8-3341-B861-F8FE6098CCB7}"/>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82" name="Friform 1181">
              <a:extLst>
                <a:ext uri="{FF2B5EF4-FFF2-40B4-BE49-F238E27FC236}">
                  <a16:creationId xmlns:a16="http://schemas.microsoft.com/office/drawing/2014/main" id="{968E0BC6-B56A-C8C7-BA50-2CA25DF89954}"/>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83" name="Friform 1182">
              <a:extLst>
                <a:ext uri="{FF2B5EF4-FFF2-40B4-BE49-F238E27FC236}">
                  <a16:creationId xmlns:a16="http://schemas.microsoft.com/office/drawing/2014/main" id="{985E85F8-F410-1A36-14B3-1158D781323E}"/>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84" name="Friform 1183">
              <a:extLst>
                <a:ext uri="{FF2B5EF4-FFF2-40B4-BE49-F238E27FC236}">
                  <a16:creationId xmlns:a16="http://schemas.microsoft.com/office/drawing/2014/main" id="{EF7FA1E8-AB47-4FE5-21FB-7D772B294B01}"/>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85" name="Friform 1184">
              <a:extLst>
                <a:ext uri="{FF2B5EF4-FFF2-40B4-BE49-F238E27FC236}">
                  <a16:creationId xmlns:a16="http://schemas.microsoft.com/office/drawing/2014/main" id="{1286DAAB-91E5-5B62-E676-5C795600E8DD}"/>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86" name="Friform 1185">
              <a:extLst>
                <a:ext uri="{FF2B5EF4-FFF2-40B4-BE49-F238E27FC236}">
                  <a16:creationId xmlns:a16="http://schemas.microsoft.com/office/drawing/2014/main" id="{1607B26E-03AD-DBF6-0D91-6619768BA9A4}"/>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87" name="Friform 1186">
              <a:extLst>
                <a:ext uri="{FF2B5EF4-FFF2-40B4-BE49-F238E27FC236}">
                  <a16:creationId xmlns:a16="http://schemas.microsoft.com/office/drawing/2014/main" id="{EF15B99A-4D1D-CA4D-196B-7DC8012FC80C}"/>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88" name="Friform 1187">
              <a:extLst>
                <a:ext uri="{FF2B5EF4-FFF2-40B4-BE49-F238E27FC236}">
                  <a16:creationId xmlns:a16="http://schemas.microsoft.com/office/drawing/2014/main" id="{1ED68E67-8231-D840-6DC2-EFC53AD81E8B}"/>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89" name="Friform 1188">
              <a:extLst>
                <a:ext uri="{FF2B5EF4-FFF2-40B4-BE49-F238E27FC236}">
                  <a16:creationId xmlns:a16="http://schemas.microsoft.com/office/drawing/2014/main" id="{F046B018-5813-03EE-D1B9-55DE3784FA2B}"/>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90" name="Friform 1189">
              <a:extLst>
                <a:ext uri="{FF2B5EF4-FFF2-40B4-BE49-F238E27FC236}">
                  <a16:creationId xmlns:a16="http://schemas.microsoft.com/office/drawing/2014/main" id="{05697763-B6BB-9263-66AE-301F6A5CDBF0}"/>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91" name="Friform 1190">
              <a:extLst>
                <a:ext uri="{FF2B5EF4-FFF2-40B4-BE49-F238E27FC236}">
                  <a16:creationId xmlns:a16="http://schemas.microsoft.com/office/drawing/2014/main" id="{FF482FD9-5AD7-1E43-6339-470D9622D280}"/>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92" name="Friform 1191">
              <a:extLst>
                <a:ext uri="{FF2B5EF4-FFF2-40B4-BE49-F238E27FC236}">
                  <a16:creationId xmlns:a16="http://schemas.microsoft.com/office/drawing/2014/main" id="{5C124440-6D05-6394-40CE-B00AB1ADD079}"/>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93" name="Friform 1192">
              <a:extLst>
                <a:ext uri="{FF2B5EF4-FFF2-40B4-BE49-F238E27FC236}">
                  <a16:creationId xmlns:a16="http://schemas.microsoft.com/office/drawing/2014/main" id="{C15F6809-44C7-D135-5F7D-02AB1DB3544B}"/>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94" name="Friform 1193">
              <a:extLst>
                <a:ext uri="{FF2B5EF4-FFF2-40B4-BE49-F238E27FC236}">
                  <a16:creationId xmlns:a16="http://schemas.microsoft.com/office/drawing/2014/main" id="{FC52E521-8203-61DF-9833-A7E5FF351A3F}"/>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95" name="Friform 1194">
              <a:extLst>
                <a:ext uri="{FF2B5EF4-FFF2-40B4-BE49-F238E27FC236}">
                  <a16:creationId xmlns:a16="http://schemas.microsoft.com/office/drawing/2014/main" id="{E2CAA54F-D9AC-D851-37FE-E98A78AF2163}"/>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96" name="Friform 1195">
              <a:extLst>
                <a:ext uri="{FF2B5EF4-FFF2-40B4-BE49-F238E27FC236}">
                  <a16:creationId xmlns:a16="http://schemas.microsoft.com/office/drawing/2014/main" id="{B2715930-DBD3-6048-3C3E-558A1B4F5873}"/>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97" name="Friform 1196">
              <a:extLst>
                <a:ext uri="{FF2B5EF4-FFF2-40B4-BE49-F238E27FC236}">
                  <a16:creationId xmlns:a16="http://schemas.microsoft.com/office/drawing/2014/main" id="{414BC458-688E-FA21-67D4-03172936E461}"/>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98" name="Friform 1197">
              <a:extLst>
                <a:ext uri="{FF2B5EF4-FFF2-40B4-BE49-F238E27FC236}">
                  <a16:creationId xmlns:a16="http://schemas.microsoft.com/office/drawing/2014/main" id="{E2399A0B-B8B4-76D2-08E1-72683AA2A114}"/>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99" name="Friform 1198">
              <a:extLst>
                <a:ext uri="{FF2B5EF4-FFF2-40B4-BE49-F238E27FC236}">
                  <a16:creationId xmlns:a16="http://schemas.microsoft.com/office/drawing/2014/main" id="{7A4A9064-D8D6-FDD0-D4DA-2693BE9D6E3C}"/>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00" name="Friform 1199">
              <a:extLst>
                <a:ext uri="{FF2B5EF4-FFF2-40B4-BE49-F238E27FC236}">
                  <a16:creationId xmlns:a16="http://schemas.microsoft.com/office/drawing/2014/main" id="{8A6E9C96-DB79-6461-94C2-0B670B5565FD}"/>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01" name="Friform 1200">
              <a:extLst>
                <a:ext uri="{FF2B5EF4-FFF2-40B4-BE49-F238E27FC236}">
                  <a16:creationId xmlns:a16="http://schemas.microsoft.com/office/drawing/2014/main" id="{567B454B-378C-D913-FBDD-64C16F644670}"/>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02" name="Friform 1201">
              <a:extLst>
                <a:ext uri="{FF2B5EF4-FFF2-40B4-BE49-F238E27FC236}">
                  <a16:creationId xmlns:a16="http://schemas.microsoft.com/office/drawing/2014/main" id="{CFD14300-FF9E-0FBA-5FAA-7C97B0438C3B}"/>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03" name="Friform 1202">
              <a:extLst>
                <a:ext uri="{FF2B5EF4-FFF2-40B4-BE49-F238E27FC236}">
                  <a16:creationId xmlns:a16="http://schemas.microsoft.com/office/drawing/2014/main" id="{41FF3E4C-65D5-4345-55F0-2D6671968479}"/>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04" name="Friform 1203">
              <a:extLst>
                <a:ext uri="{FF2B5EF4-FFF2-40B4-BE49-F238E27FC236}">
                  <a16:creationId xmlns:a16="http://schemas.microsoft.com/office/drawing/2014/main" id="{13AA55CF-D8EC-3EA1-6243-AD089CE76773}"/>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05" name="Friform 1204">
              <a:extLst>
                <a:ext uri="{FF2B5EF4-FFF2-40B4-BE49-F238E27FC236}">
                  <a16:creationId xmlns:a16="http://schemas.microsoft.com/office/drawing/2014/main" id="{44233CBF-1FA4-10F1-9C74-4484EC50F4A2}"/>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06" name="Friform 1205">
              <a:extLst>
                <a:ext uri="{FF2B5EF4-FFF2-40B4-BE49-F238E27FC236}">
                  <a16:creationId xmlns:a16="http://schemas.microsoft.com/office/drawing/2014/main" id="{F4B0AF96-C60E-CBBB-4AD0-B232A706D1DE}"/>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07" name="Friform 1206">
              <a:extLst>
                <a:ext uri="{FF2B5EF4-FFF2-40B4-BE49-F238E27FC236}">
                  <a16:creationId xmlns:a16="http://schemas.microsoft.com/office/drawing/2014/main" id="{A6D495B1-7838-3DF1-2E89-3825FD4757FE}"/>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08" name="Friform 1207">
              <a:extLst>
                <a:ext uri="{FF2B5EF4-FFF2-40B4-BE49-F238E27FC236}">
                  <a16:creationId xmlns:a16="http://schemas.microsoft.com/office/drawing/2014/main" id="{E8D05F3C-386B-789E-14EE-4C275AEFC721}"/>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09" name="Friform 1208">
              <a:extLst>
                <a:ext uri="{FF2B5EF4-FFF2-40B4-BE49-F238E27FC236}">
                  <a16:creationId xmlns:a16="http://schemas.microsoft.com/office/drawing/2014/main" id="{6331E392-638C-88AC-7DFE-39A15B93DE47}"/>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10" name="Friform 1209">
              <a:extLst>
                <a:ext uri="{FF2B5EF4-FFF2-40B4-BE49-F238E27FC236}">
                  <a16:creationId xmlns:a16="http://schemas.microsoft.com/office/drawing/2014/main" id="{AE738BCA-F282-C19A-557D-0A948F33D99E}"/>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11" name="Friform 1210">
              <a:extLst>
                <a:ext uri="{FF2B5EF4-FFF2-40B4-BE49-F238E27FC236}">
                  <a16:creationId xmlns:a16="http://schemas.microsoft.com/office/drawing/2014/main" id="{4A20316E-2665-69E3-8573-49A8EDFFA519}"/>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12" name="Friform 1211">
              <a:extLst>
                <a:ext uri="{FF2B5EF4-FFF2-40B4-BE49-F238E27FC236}">
                  <a16:creationId xmlns:a16="http://schemas.microsoft.com/office/drawing/2014/main" id="{0CC8FD8F-B186-D960-C124-BDF5033AA645}"/>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13" name="Friform 1212">
              <a:extLst>
                <a:ext uri="{FF2B5EF4-FFF2-40B4-BE49-F238E27FC236}">
                  <a16:creationId xmlns:a16="http://schemas.microsoft.com/office/drawing/2014/main" id="{F4FE713C-BC2B-1CA2-4C2C-E689142CE518}"/>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14" name="Friform 1213">
              <a:extLst>
                <a:ext uri="{FF2B5EF4-FFF2-40B4-BE49-F238E27FC236}">
                  <a16:creationId xmlns:a16="http://schemas.microsoft.com/office/drawing/2014/main" id="{29F6BE7D-D3AC-20AC-052E-DD5C822403BF}"/>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15" name="Friform 1214">
              <a:extLst>
                <a:ext uri="{FF2B5EF4-FFF2-40B4-BE49-F238E27FC236}">
                  <a16:creationId xmlns:a16="http://schemas.microsoft.com/office/drawing/2014/main" id="{32CBAD3F-D26A-9F26-3B69-E9F99C66D884}"/>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16" name="Friform 1215">
              <a:extLst>
                <a:ext uri="{FF2B5EF4-FFF2-40B4-BE49-F238E27FC236}">
                  <a16:creationId xmlns:a16="http://schemas.microsoft.com/office/drawing/2014/main" id="{01905052-C097-8F78-22CB-03C0ACF1AD75}"/>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17" name="Friform 1216">
              <a:extLst>
                <a:ext uri="{FF2B5EF4-FFF2-40B4-BE49-F238E27FC236}">
                  <a16:creationId xmlns:a16="http://schemas.microsoft.com/office/drawing/2014/main" id="{B2D5F8A0-03D7-56BC-C6FB-2954B9D71585}"/>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18" name="Friform 1217">
              <a:extLst>
                <a:ext uri="{FF2B5EF4-FFF2-40B4-BE49-F238E27FC236}">
                  <a16:creationId xmlns:a16="http://schemas.microsoft.com/office/drawing/2014/main" id="{09503779-5A77-405A-38B5-FA028D071C63}"/>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19" name="Friform 1218">
              <a:extLst>
                <a:ext uri="{FF2B5EF4-FFF2-40B4-BE49-F238E27FC236}">
                  <a16:creationId xmlns:a16="http://schemas.microsoft.com/office/drawing/2014/main" id="{7250FBE6-D8D0-3E34-668B-07940ACE992D}"/>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20" name="Friform 1219">
              <a:extLst>
                <a:ext uri="{FF2B5EF4-FFF2-40B4-BE49-F238E27FC236}">
                  <a16:creationId xmlns:a16="http://schemas.microsoft.com/office/drawing/2014/main" id="{06BE9736-FD86-85C0-DF02-E7767DCA746B}"/>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21" name="Friform 1220">
              <a:extLst>
                <a:ext uri="{FF2B5EF4-FFF2-40B4-BE49-F238E27FC236}">
                  <a16:creationId xmlns:a16="http://schemas.microsoft.com/office/drawing/2014/main" id="{09DC3617-DCB6-312C-8B4F-A7C3F7D7C41A}"/>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22" name="Friform 1221">
              <a:extLst>
                <a:ext uri="{FF2B5EF4-FFF2-40B4-BE49-F238E27FC236}">
                  <a16:creationId xmlns:a16="http://schemas.microsoft.com/office/drawing/2014/main" id="{8AE514F6-1DFC-E562-EE90-6D008B5C41E4}"/>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23" name="Friform 1222">
              <a:extLst>
                <a:ext uri="{FF2B5EF4-FFF2-40B4-BE49-F238E27FC236}">
                  <a16:creationId xmlns:a16="http://schemas.microsoft.com/office/drawing/2014/main" id="{D9F2EEE8-740E-84D9-EB71-4B1EC8245291}"/>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24" name="Friform 1223">
              <a:extLst>
                <a:ext uri="{FF2B5EF4-FFF2-40B4-BE49-F238E27FC236}">
                  <a16:creationId xmlns:a16="http://schemas.microsoft.com/office/drawing/2014/main" id="{4178D956-9707-9C87-FF4A-B007DD3874FD}"/>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25" name="Friform 1224">
              <a:extLst>
                <a:ext uri="{FF2B5EF4-FFF2-40B4-BE49-F238E27FC236}">
                  <a16:creationId xmlns:a16="http://schemas.microsoft.com/office/drawing/2014/main" id="{201337B4-4AD4-2BD0-E36C-CF57E3D94E30}"/>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26" name="Friform 1225">
              <a:extLst>
                <a:ext uri="{FF2B5EF4-FFF2-40B4-BE49-F238E27FC236}">
                  <a16:creationId xmlns:a16="http://schemas.microsoft.com/office/drawing/2014/main" id="{73C36B21-6A34-AFC7-4F49-24EF3B6B1230}"/>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27" name="Friform 1226">
              <a:extLst>
                <a:ext uri="{FF2B5EF4-FFF2-40B4-BE49-F238E27FC236}">
                  <a16:creationId xmlns:a16="http://schemas.microsoft.com/office/drawing/2014/main" id="{7F0F55AE-DF32-B621-DEB8-F10DC1E97DCC}"/>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28" name="Friform 1227">
              <a:extLst>
                <a:ext uri="{FF2B5EF4-FFF2-40B4-BE49-F238E27FC236}">
                  <a16:creationId xmlns:a16="http://schemas.microsoft.com/office/drawing/2014/main" id="{4D95DA0D-3B6B-8334-DE3A-F9D88EA0D8E3}"/>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noFill/>
            <a:ln w="9484" cap="flat">
              <a:noFill/>
              <a:prstDash val="solid"/>
              <a:miter/>
            </a:ln>
          </p:spPr>
          <p:txBody>
            <a:bodyPr rtlCol="0" anchor="ctr"/>
            <a:lstStyle/>
            <a:p>
              <a:endParaRPr lang="nb-NO"/>
            </a:p>
          </p:txBody>
        </p:sp>
        <p:sp>
          <p:nvSpPr>
            <p:cNvPr id="1229" name="Friform 1228">
              <a:extLst>
                <a:ext uri="{FF2B5EF4-FFF2-40B4-BE49-F238E27FC236}">
                  <a16:creationId xmlns:a16="http://schemas.microsoft.com/office/drawing/2014/main" id="{19E6ACB8-A4D9-41D4-31A6-EF702388B519}"/>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noFill/>
            <a:ln w="9484" cap="flat">
              <a:noFill/>
              <a:prstDash val="solid"/>
              <a:miter/>
            </a:ln>
          </p:spPr>
          <p:txBody>
            <a:bodyPr rtlCol="0" anchor="ctr"/>
            <a:lstStyle/>
            <a:p>
              <a:endParaRPr lang="nb-NO"/>
            </a:p>
          </p:txBody>
        </p:sp>
        <p:sp>
          <p:nvSpPr>
            <p:cNvPr id="1230" name="Friform 1229">
              <a:extLst>
                <a:ext uri="{FF2B5EF4-FFF2-40B4-BE49-F238E27FC236}">
                  <a16:creationId xmlns:a16="http://schemas.microsoft.com/office/drawing/2014/main" id="{4E77CFBD-5FE5-C05F-B002-30224AD6F1B6}"/>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noFill/>
            <a:ln w="9484" cap="flat">
              <a:noFill/>
              <a:prstDash val="solid"/>
              <a:miter/>
            </a:ln>
          </p:spPr>
          <p:txBody>
            <a:bodyPr rtlCol="0" anchor="ctr"/>
            <a:lstStyle/>
            <a:p>
              <a:endParaRPr lang="nb-NO"/>
            </a:p>
          </p:txBody>
        </p:sp>
        <p:sp>
          <p:nvSpPr>
            <p:cNvPr id="1231" name="Friform 1230">
              <a:extLst>
                <a:ext uri="{FF2B5EF4-FFF2-40B4-BE49-F238E27FC236}">
                  <a16:creationId xmlns:a16="http://schemas.microsoft.com/office/drawing/2014/main" id="{D8B47028-1B26-1436-B7A4-3CDE17A7050B}"/>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noFill/>
            <a:ln w="9484" cap="flat">
              <a:noFill/>
              <a:prstDash val="solid"/>
              <a:miter/>
            </a:ln>
          </p:spPr>
          <p:txBody>
            <a:bodyPr rtlCol="0" anchor="ctr"/>
            <a:lstStyle/>
            <a:p>
              <a:endParaRPr lang="nb-NO"/>
            </a:p>
          </p:txBody>
        </p:sp>
        <p:sp>
          <p:nvSpPr>
            <p:cNvPr id="1232" name="Friform 1231">
              <a:extLst>
                <a:ext uri="{FF2B5EF4-FFF2-40B4-BE49-F238E27FC236}">
                  <a16:creationId xmlns:a16="http://schemas.microsoft.com/office/drawing/2014/main" id="{8DDF7C9C-4434-799B-AF50-49A93A8A34A6}"/>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noFill/>
            <a:ln w="9484" cap="flat">
              <a:noFill/>
              <a:prstDash val="solid"/>
              <a:miter/>
            </a:ln>
          </p:spPr>
          <p:txBody>
            <a:bodyPr rtlCol="0" anchor="ctr"/>
            <a:lstStyle/>
            <a:p>
              <a:endParaRPr lang="nb-NO"/>
            </a:p>
          </p:txBody>
        </p:sp>
        <p:sp>
          <p:nvSpPr>
            <p:cNvPr id="1233" name="Friform 1232">
              <a:extLst>
                <a:ext uri="{FF2B5EF4-FFF2-40B4-BE49-F238E27FC236}">
                  <a16:creationId xmlns:a16="http://schemas.microsoft.com/office/drawing/2014/main" id="{2B7F5842-E195-5BEE-9E26-3CC112206498}"/>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noFill/>
            <a:ln w="9484" cap="flat">
              <a:noFill/>
              <a:prstDash val="solid"/>
              <a:miter/>
            </a:ln>
          </p:spPr>
          <p:txBody>
            <a:bodyPr rtlCol="0" anchor="ctr"/>
            <a:lstStyle/>
            <a:p>
              <a:endParaRPr lang="nb-NO"/>
            </a:p>
          </p:txBody>
        </p:sp>
        <p:sp>
          <p:nvSpPr>
            <p:cNvPr id="1234" name="Friform 1233">
              <a:extLst>
                <a:ext uri="{FF2B5EF4-FFF2-40B4-BE49-F238E27FC236}">
                  <a16:creationId xmlns:a16="http://schemas.microsoft.com/office/drawing/2014/main" id="{5FBEA6E0-FA1A-5061-7007-315479585B59}"/>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noFill/>
            <a:ln w="9484" cap="flat">
              <a:noFill/>
              <a:prstDash val="solid"/>
              <a:miter/>
            </a:ln>
          </p:spPr>
          <p:txBody>
            <a:bodyPr rtlCol="0" anchor="ctr"/>
            <a:lstStyle/>
            <a:p>
              <a:endParaRPr lang="nb-NO"/>
            </a:p>
          </p:txBody>
        </p:sp>
        <p:sp>
          <p:nvSpPr>
            <p:cNvPr id="1235" name="Friform 1234">
              <a:extLst>
                <a:ext uri="{FF2B5EF4-FFF2-40B4-BE49-F238E27FC236}">
                  <a16:creationId xmlns:a16="http://schemas.microsoft.com/office/drawing/2014/main" id="{BC764BA4-9682-7ADB-BF03-6D09A6CC0075}"/>
                </a:ext>
              </a:extLst>
            </p:cNvPr>
            <p:cNvSpPr/>
            <p:nvPr/>
          </p:nvSpPr>
          <p:spPr>
            <a:xfrm>
              <a:off x="5718626" y="3051911"/>
              <a:ext cx="757212" cy="757022"/>
            </a:xfrm>
            <a:custGeom>
              <a:avLst/>
              <a:gdLst>
                <a:gd name="connsiteX0" fmla="*/ 757212 w 757212"/>
                <a:gd name="connsiteY0" fmla="*/ 378511 h 757022"/>
                <a:gd name="connsiteX1" fmla="*/ 752470 w 757212"/>
                <a:gd name="connsiteY1" fmla="*/ 438451 h 757022"/>
                <a:gd name="connsiteX2" fmla="*/ 742417 w 757212"/>
                <a:gd name="connsiteY2" fmla="*/ 483690 h 757022"/>
                <a:gd name="connsiteX3" fmla="*/ 564116 w 757212"/>
                <a:gd name="connsiteY3" fmla="*/ 708559 h 757022"/>
                <a:gd name="connsiteX4" fmla="*/ 522385 w 757212"/>
                <a:gd name="connsiteY4" fmla="*/ 728760 h 757022"/>
                <a:gd name="connsiteX5" fmla="*/ 378606 w 757212"/>
                <a:gd name="connsiteY5" fmla="*/ 757023 h 757022"/>
                <a:gd name="connsiteX6" fmla="*/ 234827 w 757212"/>
                <a:gd name="connsiteY6" fmla="*/ 728760 h 757022"/>
                <a:gd name="connsiteX7" fmla="*/ 193097 w 757212"/>
                <a:gd name="connsiteY7" fmla="*/ 708559 h 757022"/>
                <a:gd name="connsiteX8" fmla="*/ 14795 w 757212"/>
                <a:gd name="connsiteY8" fmla="*/ 483690 h 757022"/>
                <a:gd name="connsiteX9" fmla="*/ 4742 w 757212"/>
                <a:gd name="connsiteY9" fmla="*/ 438451 h 757022"/>
                <a:gd name="connsiteX10" fmla="*/ 0 w 757212"/>
                <a:gd name="connsiteY10" fmla="*/ 378511 h 757022"/>
                <a:gd name="connsiteX11" fmla="*/ 69424 w 757212"/>
                <a:gd name="connsiteY11" fmla="*/ 159997 h 757022"/>
                <a:gd name="connsiteX12" fmla="*/ 98445 w 757212"/>
                <a:gd name="connsiteY12" fmla="*/ 123863 h 757022"/>
                <a:gd name="connsiteX13" fmla="*/ 355370 w 757212"/>
                <a:gd name="connsiteY13" fmla="*/ 664 h 757022"/>
                <a:gd name="connsiteX14" fmla="*/ 378511 w 757212"/>
                <a:gd name="connsiteY14" fmla="*/ 0 h 757022"/>
                <a:gd name="connsiteX15" fmla="*/ 401652 w 757212"/>
                <a:gd name="connsiteY15" fmla="*/ 664 h 757022"/>
                <a:gd name="connsiteX16" fmla="*/ 658577 w 757212"/>
                <a:gd name="connsiteY16" fmla="*/ 123863 h 757022"/>
                <a:gd name="connsiteX17" fmla="*/ 687599 w 757212"/>
                <a:gd name="connsiteY17" fmla="*/ 159997 h 757022"/>
                <a:gd name="connsiteX18" fmla="*/ 757023 w 757212"/>
                <a:gd name="connsiteY18" fmla="*/ 378511 h 757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57212" h="757022">
                  <a:moveTo>
                    <a:pt x="757212" y="378511"/>
                  </a:moveTo>
                  <a:cubicBezTo>
                    <a:pt x="757212" y="398902"/>
                    <a:pt x="755600" y="418914"/>
                    <a:pt x="752470" y="438451"/>
                  </a:cubicBezTo>
                  <a:cubicBezTo>
                    <a:pt x="750004" y="453815"/>
                    <a:pt x="746685" y="468990"/>
                    <a:pt x="742417" y="483690"/>
                  </a:cubicBezTo>
                  <a:cubicBezTo>
                    <a:pt x="714628" y="579954"/>
                    <a:pt x="649662" y="660379"/>
                    <a:pt x="564116" y="708559"/>
                  </a:cubicBezTo>
                  <a:cubicBezTo>
                    <a:pt x="550743" y="716146"/>
                    <a:pt x="536801" y="722880"/>
                    <a:pt x="522385" y="728760"/>
                  </a:cubicBezTo>
                  <a:cubicBezTo>
                    <a:pt x="478095" y="746969"/>
                    <a:pt x="429536" y="757023"/>
                    <a:pt x="378606" y="757023"/>
                  </a:cubicBezTo>
                  <a:cubicBezTo>
                    <a:pt x="327676" y="757023"/>
                    <a:pt x="279213" y="746969"/>
                    <a:pt x="234827" y="728760"/>
                  </a:cubicBezTo>
                  <a:cubicBezTo>
                    <a:pt x="220506" y="722880"/>
                    <a:pt x="206564" y="716146"/>
                    <a:pt x="193097" y="708559"/>
                  </a:cubicBezTo>
                  <a:cubicBezTo>
                    <a:pt x="107550" y="660379"/>
                    <a:pt x="42584" y="579954"/>
                    <a:pt x="14795" y="483690"/>
                  </a:cubicBezTo>
                  <a:cubicBezTo>
                    <a:pt x="10527" y="468990"/>
                    <a:pt x="7208" y="453910"/>
                    <a:pt x="4742" y="438451"/>
                  </a:cubicBezTo>
                  <a:cubicBezTo>
                    <a:pt x="1612" y="418914"/>
                    <a:pt x="0" y="398902"/>
                    <a:pt x="0" y="378511"/>
                  </a:cubicBezTo>
                  <a:cubicBezTo>
                    <a:pt x="0" y="297138"/>
                    <a:pt x="25702" y="221739"/>
                    <a:pt x="69424" y="159997"/>
                  </a:cubicBezTo>
                  <a:cubicBezTo>
                    <a:pt x="78339" y="147383"/>
                    <a:pt x="88107" y="135338"/>
                    <a:pt x="98445" y="123863"/>
                  </a:cubicBezTo>
                  <a:cubicBezTo>
                    <a:pt x="162842" y="53111"/>
                    <a:pt x="253700" y="6829"/>
                    <a:pt x="355370" y="664"/>
                  </a:cubicBezTo>
                  <a:cubicBezTo>
                    <a:pt x="363052" y="190"/>
                    <a:pt x="370734" y="0"/>
                    <a:pt x="378511" y="0"/>
                  </a:cubicBezTo>
                  <a:cubicBezTo>
                    <a:pt x="386288" y="0"/>
                    <a:pt x="394065" y="285"/>
                    <a:pt x="401652" y="664"/>
                  </a:cubicBezTo>
                  <a:cubicBezTo>
                    <a:pt x="503322" y="6829"/>
                    <a:pt x="594180" y="53111"/>
                    <a:pt x="658577" y="123863"/>
                  </a:cubicBezTo>
                  <a:cubicBezTo>
                    <a:pt x="669010" y="135244"/>
                    <a:pt x="678684" y="147383"/>
                    <a:pt x="687599" y="159997"/>
                  </a:cubicBezTo>
                  <a:cubicBezTo>
                    <a:pt x="731321" y="221739"/>
                    <a:pt x="757023" y="297138"/>
                    <a:pt x="757023" y="378511"/>
                  </a:cubicBezTo>
                  <a:close/>
                </a:path>
              </a:pathLst>
            </a:custGeom>
            <a:solidFill>
              <a:schemeClr val="bg1"/>
            </a:solidFill>
            <a:ln w="9484" cap="flat">
              <a:noFill/>
              <a:prstDash val="solid"/>
              <a:miter/>
            </a:ln>
          </p:spPr>
          <p:txBody>
            <a:bodyPr rtlCol="0" anchor="ctr"/>
            <a:lstStyle/>
            <a:p>
              <a:endParaRPr lang="nb-NO" dirty="0"/>
            </a:p>
          </p:txBody>
        </p:sp>
      </p:grpSp>
      <p:pic>
        <p:nvPicPr>
          <p:cNvPr id="2" name="Grafikk 1">
            <a:extLst>
              <a:ext uri="{FF2B5EF4-FFF2-40B4-BE49-F238E27FC236}">
                <a16:creationId xmlns:a16="http://schemas.microsoft.com/office/drawing/2014/main" id="{6BD4D6C6-BADD-64C7-2DA0-4D7258A34FB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2492150">
            <a:off x="6827114" y="-236234"/>
            <a:ext cx="7772400" cy="867072"/>
          </a:xfrm>
          <a:prstGeom prst="rect">
            <a:avLst/>
          </a:prstGeom>
        </p:spPr>
      </p:pic>
      <p:pic>
        <p:nvPicPr>
          <p:cNvPr id="4" name="Grafikk 3">
            <a:extLst>
              <a:ext uri="{FF2B5EF4-FFF2-40B4-BE49-F238E27FC236}">
                <a16:creationId xmlns:a16="http://schemas.microsoft.com/office/drawing/2014/main" id="{1727E330-C048-09D9-2A53-229717525E5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1462251" y="1110774"/>
            <a:ext cx="470893" cy="345321"/>
          </a:xfrm>
          <a:prstGeom prst="rect">
            <a:avLst/>
          </a:prstGeom>
        </p:spPr>
      </p:pic>
      <p:pic>
        <p:nvPicPr>
          <p:cNvPr id="5" name="Grafikk 4">
            <a:extLst>
              <a:ext uri="{FF2B5EF4-FFF2-40B4-BE49-F238E27FC236}">
                <a16:creationId xmlns:a16="http://schemas.microsoft.com/office/drawing/2014/main" id="{24FB18F3-184B-9BB9-3C2D-261BA3FADAD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2563430" y="1578132"/>
            <a:ext cx="366130" cy="634625"/>
          </a:xfrm>
          <a:prstGeom prst="rect">
            <a:avLst/>
          </a:prstGeom>
        </p:spPr>
      </p:pic>
      <p:pic>
        <p:nvPicPr>
          <p:cNvPr id="6" name="Grafikk 5">
            <a:extLst>
              <a:ext uri="{FF2B5EF4-FFF2-40B4-BE49-F238E27FC236}">
                <a16:creationId xmlns:a16="http://schemas.microsoft.com/office/drawing/2014/main" id="{BACD3717-D4AC-D373-BC6C-F8F7AB9CDE32}"/>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3118854" y="1336814"/>
            <a:ext cx="593944" cy="699715"/>
          </a:xfrm>
          <a:prstGeom prst="rect">
            <a:avLst/>
          </a:prstGeom>
        </p:spPr>
      </p:pic>
      <p:pic>
        <p:nvPicPr>
          <p:cNvPr id="7" name="Grafikk 6">
            <a:extLst>
              <a:ext uri="{FF2B5EF4-FFF2-40B4-BE49-F238E27FC236}">
                <a16:creationId xmlns:a16="http://schemas.microsoft.com/office/drawing/2014/main" id="{6CCB4127-A498-2CE4-5DBD-E0E5DF41A6B6}"/>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1328728" y="389597"/>
            <a:ext cx="298634" cy="402919"/>
          </a:xfrm>
          <a:prstGeom prst="rect">
            <a:avLst/>
          </a:prstGeom>
        </p:spPr>
      </p:pic>
      <p:pic>
        <p:nvPicPr>
          <p:cNvPr id="8" name="Grafikk 7">
            <a:extLst>
              <a:ext uri="{FF2B5EF4-FFF2-40B4-BE49-F238E27FC236}">
                <a16:creationId xmlns:a16="http://schemas.microsoft.com/office/drawing/2014/main" id="{1695AF29-42FB-621E-76B9-6A4D573F590E}"/>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13902092" y="1016929"/>
            <a:ext cx="439356" cy="528854"/>
          </a:xfrm>
          <a:prstGeom prst="rect">
            <a:avLst/>
          </a:prstGeom>
        </p:spPr>
      </p:pic>
      <p:pic>
        <p:nvPicPr>
          <p:cNvPr id="9" name="Grafikk 8">
            <a:extLst>
              <a:ext uri="{FF2B5EF4-FFF2-40B4-BE49-F238E27FC236}">
                <a16:creationId xmlns:a16="http://schemas.microsoft.com/office/drawing/2014/main" id="{2F65925A-C458-59E2-5566-961C159284AA}"/>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12693580" y="2407831"/>
            <a:ext cx="366130" cy="561399"/>
          </a:xfrm>
          <a:prstGeom prst="rect">
            <a:avLst/>
          </a:prstGeom>
        </p:spPr>
      </p:pic>
      <p:pic>
        <p:nvPicPr>
          <p:cNvPr id="10" name="Grafikk 9">
            <a:extLst>
              <a:ext uri="{FF2B5EF4-FFF2-40B4-BE49-F238E27FC236}">
                <a16:creationId xmlns:a16="http://schemas.microsoft.com/office/drawing/2014/main" id="{4EB00E6E-3629-7112-BD54-0B25BD11B1FA}"/>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12426685" y="-221323"/>
            <a:ext cx="471901" cy="732260"/>
          </a:xfrm>
          <a:prstGeom prst="rect">
            <a:avLst/>
          </a:prstGeom>
        </p:spPr>
      </p:pic>
      <p:pic>
        <p:nvPicPr>
          <p:cNvPr id="11" name="Grafikk 10">
            <a:extLst>
              <a:ext uri="{FF2B5EF4-FFF2-40B4-BE49-F238E27FC236}">
                <a16:creationId xmlns:a16="http://schemas.microsoft.com/office/drawing/2014/main" id="{1AC284DC-40EF-E205-7B7F-FA5B0809EBEE}"/>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10037483" y="157351"/>
            <a:ext cx="273230" cy="464491"/>
          </a:xfrm>
          <a:prstGeom prst="rect">
            <a:avLst/>
          </a:prstGeom>
        </p:spPr>
      </p:pic>
      <p:pic>
        <p:nvPicPr>
          <p:cNvPr id="12" name="Grafikk 11">
            <a:extLst>
              <a:ext uri="{FF2B5EF4-FFF2-40B4-BE49-F238E27FC236}">
                <a16:creationId xmlns:a16="http://schemas.microsoft.com/office/drawing/2014/main" id="{90053FD7-6853-7496-8FC4-EB043ACE8D50}"/>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11714840" y="254329"/>
            <a:ext cx="178997" cy="170861"/>
          </a:xfrm>
          <a:prstGeom prst="rect">
            <a:avLst/>
          </a:prstGeom>
        </p:spPr>
      </p:pic>
      <p:pic>
        <p:nvPicPr>
          <p:cNvPr id="13" name="Grafikk 12">
            <a:extLst>
              <a:ext uri="{FF2B5EF4-FFF2-40B4-BE49-F238E27FC236}">
                <a16:creationId xmlns:a16="http://schemas.microsoft.com/office/drawing/2014/main" id="{A2DBCD36-3610-2513-2CBE-6494C7AB45E2}"/>
              </a:ext>
            </a:extLst>
          </p:cNvPr>
          <p:cNvPicPr>
            <a:picLocks noChangeAspect="1"/>
          </p:cNvPicPr>
          <p:nvPr/>
        </p:nvPicPr>
        <p:blipFill>
          <a:blip r:embed="rId25">
            <a:extLst>
              <a:ext uri="{96DAC541-7B7A-43D3-8B79-37D633B846F1}">
                <asvg:svgBlip xmlns:asvg="http://schemas.microsoft.com/office/drawing/2016/SVG/main" r:embed="rId26"/>
              </a:ext>
            </a:extLst>
          </a:blip>
          <a:stretch>
            <a:fillRect/>
          </a:stretch>
        </p:blipFill>
        <p:spPr>
          <a:xfrm>
            <a:off x="10652375" y="287515"/>
            <a:ext cx="379141" cy="446844"/>
          </a:xfrm>
          <a:prstGeom prst="rect">
            <a:avLst/>
          </a:prstGeom>
        </p:spPr>
      </p:pic>
      <p:pic>
        <p:nvPicPr>
          <p:cNvPr id="14" name="Grafikk 13">
            <a:extLst>
              <a:ext uri="{FF2B5EF4-FFF2-40B4-BE49-F238E27FC236}">
                <a16:creationId xmlns:a16="http://schemas.microsoft.com/office/drawing/2014/main" id="{974A3955-370E-2147-50B3-A14274C8B93E}"/>
              </a:ext>
            </a:extLst>
          </p:cNvPr>
          <p:cNvPicPr>
            <a:picLocks noChangeAspect="1"/>
          </p:cNvPicPr>
          <p:nvPr/>
        </p:nvPicPr>
        <p:blipFill>
          <a:blip r:embed="rId27">
            <a:extLst>
              <a:ext uri="{96DAC541-7B7A-43D3-8B79-37D633B846F1}">
                <asvg:svgBlip xmlns:asvg="http://schemas.microsoft.com/office/drawing/2016/SVG/main" r:embed="rId28"/>
              </a:ext>
            </a:extLst>
          </a:blip>
          <a:stretch>
            <a:fillRect/>
          </a:stretch>
        </p:blipFill>
        <p:spPr>
          <a:xfrm>
            <a:off x="12905124" y="-636270"/>
            <a:ext cx="610216" cy="414947"/>
          </a:xfrm>
          <a:prstGeom prst="rect">
            <a:avLst/>
          </a:prstGeom>
        </p:spPr>
      </p:pic>
    </p:spTree>
    <p:extLst>
      <p:ext uri="{BB962C8B-B14F-4D97-AF65-F5344CB8AC3E}">
        <p14:creationId xmlns:p14="http://schemas.microsoft.com/office/powerpoint/2010/main" val="1213413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15A35336-9D0E-938F-BA95-985725EB49C0}"/>
            </a:ext>
          </a:extLst>
        </p:cNvPr>
        <p:cNvGrpSpPr/>
        <p:nvPr/>
      </p:nvGrpSpPr>
      <p:grpSpPr>
        <a:xfrm>
          <a:off x="0" y="0"/>
          <a:ext cx="0" cy="0"/>
          <a:chOff x="0" y="0"/>
          <a:chExt cx="0" cy="0"/>
        </a:xfrm>
      </p:grpSpPr>
      <p:pic>
        <p:nvPicPr>
          <p:cNvPr id="14" name="Grafikk 13">
            <a:extLst>
              <a:ext uri="{FF2B5EF4-FFF2-40B4-BE49-F238E27FC236}">
                <a16:creationId xmlns:a16="http://schemas.microsoft.com/office/drawing/2014/main" id="{1159B4EF-C8CB-4741-0607-9D8B30C80C4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21292203">
            <a:off x="4356908" y="5866662"/>
            <a:ext cx="7772400" cy="867072"/>
          </a:xfrm>
          <a:prstGeom prst="rect">
            <a:avLst/>
          </a:prstGeom>
        </p:spPr>
      </p:pic>
      <p:sp>
        <p:nvSpPr>
          <p:cNvPr id="3" name="Title 2">
            <a:extLst>
              <a:ext uri="{FF2B5EF4-FFF2-40B4-BE49-F238E27FC236}">
                <a16:creationId xmlns:a16="http://schemas.microsoft.com/office/drawing/2014/main" id="{3432EBB4-E50C-A537-BB17-F761C07CB3A5}"/>
              </a:ext>
            </a:extLst>
          </p:cNvPr>
          <p:cNvSpPr>
            <a:spLocks noGrp="1"/>
          </p:cNvSpPr>
          <p:nvPr>
            <p:ph type="title"/>
          </p:nvPr>
        </p:nvSpPr>
        <p:spPr>
          <a:xfrm>
            <a:off x="1919632" y="632964"/>
            <a:ext cx="1229291" cy="504129"/>
          </a:xfrm>
        </p:spPr>
        <p:txBody>
          <a:bodyPr/>
          <a:lstStyle/>
          <a:p>
            <a:r>
              <a:rPr lang="nb-NO" sz="2000" dirty="0">
                <a:solidFill>
                  <a:schemeClr val="accent1"/>
                </a:solidFill>
              </a:rPr>
              <a:t>Trinn 3</a:t>
            </a:r>
            <a:endParaRPr lang="en-NO" sz="2000" dirty="0">
              <a:solidFill>
                <a:schemeClr val="accent1"/>
              </a:solidFill>
            </a:endParaRPr>
          </a:p>
        </p:txBody>
      </p:sp>
      <p:sp>
        <p:nvSpPr>
          <p:cNvPr id="306" name="TekstSylinder 305">
            <a:extLst>
              <a:ext uri="{FF2B5EF4-FFF2-40B4-BE49-F238E27FC236}">
                <a16:creationId xmlns:a16="http://schemas.microsoft.com/office/drawing/2014/main" id="{B618CDE3-A1B2-BDA0-EB29-192CBA94664C}"/>
              </a:ext>
            </a:extLst>
          </p:cNvPr>
          <p:cNvSpPr txBox="1"/>
          <p:nvPr/>
        </p:nvSpPr>
        <p:spPr>
          <a:xfrm>
            <a:off x="409878" y="2946858"/>
            <a:ext cx="5500477" cy="2665153"/>
          </a:xfrm>
          <a:prstGeom prst="rect">
            <a:avLst/>
          </a:prstGeom>
        </p:spPr>
        <p:txBody>
          <a:bodyPr wrap="square" lIns="90000" rtlCol="0">
            <a:spAutoFit/>
          </a:bodyPr>
          <a:lstStyle/>
          <a:p>
            <a:pPr marL="342900" lvl="0" indent="-342900">
              <a:lnSpc>
                <a:spcPct val="120000"/>
              </a:lnSpc>
              <a:spcAft>
                <a:spcPts val="1200"/>
              </a:spcAft>
              <a:buFont typeface="+mj-lt"/>
              <a:buAutoNum type="arabicPeriod"/>
            </a:pPr>
            <a:endParaRPr lang="nb-NO" sz="1600" dirty="0"/>
          </a:p>
          <a:p>
            <a:pPr marL="342900" lvl="0" indent="-342900">
              <a:lnSpc>
                <a:spcPct val="120000"/>
              </a:lnSpc>
              <a:spcAft>
                <a:spcPts val="1200"/>
              </a:spcAft>
              <a:buFont typeface="+mj-lt"/>
              <a:buAutoNum type="arabicPeriod"/>
            </a:pPr>
            <a:r>
              <a:rPr lang="nb-NO" sz="1600" dirty="0"/>
              <a:t>Hva er viktigst for personen når denne beslutningen skal tas?</a:t>
            </a:r>
          </a:p>
          <a:p>
            <a:pPr marL="342900" lvl="0" indent="-342900">
              <a:lnSpc>
                <a:spcPct val="120000"/>
              </a:lnSpc>
              <a:spcAft>
                <a:spcPts val="1200"/>
              </a:spcAft>
              <a:buFont typeface="+mj-lt"/>
              <a:buAutoNum type="arabicPeriod"/>
            </a:pPr>
            <a:r>
              <a:rPr lang="nb-NO" sz="1600" dirty="0"/>
              <a:t>Bruke spørsmålet: Hva er viktig for deg?</a:t>
            </a:r>
          </a:p>
          <a:p>
            <a:pPr marL="342900" lvl="0" indent="-342900">
              <a:lnSpc>
                <a:spcPct val="120000"/>
              </a:lnSpc>
              <a:spcAft>
                <a:spcPts val="1200"/>
              </a:spcAft>
              <a:buFont typeface="+mj-lt"/>
              <a:buAutoNum type="arabicPeriod"/>
            </a:pPr>
            <a:r>
              <a:rPr lang="nb-NO" sz="1600" dirty="0"/>
              <a:t>Hva ser det ut som om personen har mest lyst til? Hvordan ser jeg det?</a:t>
            </a:r>
            <a:endParaRPr lang="nb-NO" dirty="0"/>
          </a:p>
          <a:p>
            <a:pPr lvl="0">
              <a:lnSpc>
                <a:spcPct val="120000"/>
              </a:lnSpc>
              <a:spcAft>
                <a:spcPts val="1200"/>
              </a:spcAft>
            </a:pPr>
            <a:r>
              <a:rPr lang="nb-NO" sz="1100" b="1" dirty="0"/>
              <a:t>Husk å dokumentere ønskene til personen.</a:t>
            </a:r>
          </a:p>
        </p:txBody>
      </p:sp>
      <p:sp>
        <p:nvSpPr>
          <p:cNvPr id="571" name="TekstSylinder 570">
            <a:extLst>
              <a:ext uri="{FF2B5EF4-FFF2-40B4-BE49-F238E27FC236}">
                <a16:creationId xmlns:a16="http://schemas.microsoft.com/office/drawing/2014/main" id="{AB242DF5-9339-1A5F-7DA0-25EFB6EC9B45}"/>
              </a:ext>
            </a:extLst>
          </p:cNvPr>
          <p:cNvSpPr txBox="1"/>
          <p:nvPr/>
        </p:nvSpPr>
        <p:spPr>
          <a:xfrm>
            <a:off x="416869" y="1844239"/>
            <a:ext cx="6181581" cy="1569660"/>
          </a:xfrm>
          <a:prstGeom prst="rect">
            <a:avLst/>
          </a:prstGeom>
          <a:noFill/>
        </p:spPr>
        <p:txBody>
          <a:bodyPr wrap="square">
            <a:spAutoFit/>
          </a:bodyPr>
          <a:lstStyle/>
          <a:p>
            <a:r>
              <a:rPr lang="nb-NO" sz="3200" b="1" dirty="0">
                <a:solidFill>
                  <a:schemeClr val="tx2"/>
                </a:solidFill>
                <a:latin typeface="Arial" panose="020B0604020202020204" pitchFamily="34" charset="0"/>
                <a:cs typeface="Arial" panose="020B0604020202020204" pitchFamily="34" charset="0"/>
              </a:rPr>
              <a:t>Forstå og anerkjenne personens vilje </a:t>
            </a:r>
            <a:br>
              <a:rPr lang="nb-NO" sz="3200" b="1" dirty="0">
                <a:solidFill>
                  <a:schemeClr val="tx2"/>
                </a:solidFill>
                <a:latin typeface="Arial" panose="020B0604020202020204" pitchFamily="34" charset="0"/>
                <a:cs typeface="Arial" panose="020B0604020202020204" pitchFamily="34" charset="0"/>
              </a:rPr>
            </a:br>
            <a:r>
              <a:rPr lang="nb-NO" sz="3200" b="1" dirty="0">
                <a:solidFill>
                  <a:schemeClr val="tx2"/>
                </a:solidFill>
                <a:latin typeface="Arial" panose="020B0604020202020204" pitchFamily="34" charset="0"/>
                <a:cs typeface="Arial" panose="020B0604020202020204" pitchFamily="34" charset="0"/>
              </a:rPr>
              <a:t>og preferanser </a:t>
            </a:r>
          </a:p>
        </p:txBody>
      </p:sp>
      <p:pic>
        <p:nvPicPr>
          <p:cNvPr id="52" name="Bilde 51">
            <a:extLst>
              <a:ext uri="{FF2B5EF4-FFF2-40B4-BE49-F238E27FC236}">
                <a16:creationId xmlns:a16="http://schemas.microsoft.com/office/drawing/2014/main" id="{036248DF-4DAA-3CEC-5B6E-4A15D1860546}"/>
              </a:ext>
            </a:extLst>
          </p:cNvPr>
          <p:cNvPicPr>
            <a:picLocks noChangeAspect="1"/>
          </p:cNvPicPr>
          <p:nvPr/>
        </p:nvPicPr>
        <p:blipFill>
          <a:blip r:embed="rId5"/>
          <a:stretch>
            <a:fillRect/>
          </a:stretch>
        </p:blipFill>
        <p:spPr>
          <a:xfrm>
            <a:off x="9250154" y="5873957"/>
            <a:ext cx="2926320" cy="1010100"/>
          </a:xfrm>
          <a:prstGeom prst="rect">
            <a:avLst/>
          </a:prstGeom>
        </p:spPr>
      </p:pic>
      <p:grpSp>
        <p:nvGrpSpPr>
          <p:cNvPr id="960" name="Grafikk 3">
            <a:extLst>
              <a:ext uri="{FF2B5EF4-FFF2-40B4-BE49-F238E27FC236}">
                <a16:creationId xmlns:a16="http://schemas.microsoft.com/office/drawing/2014/main" id="{AB529319-3D3C-8C63-6026-681CB3415157}"/>
              </a:ext>
            </a:extLst>
          </p:cNvPr>
          <p:cNvGrpSpPr/>
          <p:nvPr/>
        </p:nvGrpSpPr>
        <p:grpSpPr>
          <a:xfrm>
            <a:off x="489876" y="325467"/>
            <a:ext cx="1264288" cy="1264288"/>
            <a:chOff x="4991100" y="2324100"/>
            <a:chExt cx="2212550" cy="2212550"/>
          </a:xfrm>
        </p:grpSpPr>
        <p:sp>
          <p:nvSpPr>
            <p:cNvPr id="961" name="Friform 960">
              <a:extLst>
                <a:ext uri="{FF2B5EF4-FFF2-40B4-BE49-F238E27FC236}">
                  <a16:creationId xmlns:a16="http://schemas.microsoft.com/office/drawing/2014/main" id="{55EB8C2B-2A59-39FD-5547-7F783FE9CA3E}"/>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62" name="Friform 961">
              <a:extLst>
                <a:ext uri="{FF2B5EF4-FFF2-40B4-BE49-F238E27FC236}">
                  <a16:creationId xmlns:a16="http://schemas.microsoft.com/office/drawing/2014/main" id="{4509D4FB-5FD1-D56B-7C1A-03AF84F2B5E2}"/>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63" name="Friform 962">
              <a:extLst>
                <a:ext uri="{FF2B5EF4-FFF2-40B4-BE49-F238E27FC236}">
                  <a16:creationId xmlns:a16="http://schemas.microsoft.com/office/drawing/2014/main" id="{EE28B54A-CC85-4FCC-FD0B-76E481521FCC}"/>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64" name="Friform 963">
              <a:extLst>
                <a:ext uri="{FF2B5EF4-FFF2-40B4-BE49-F238E27FC236}">
                  <a16:creationId xmlns:a16="http://schemas.microsoft.com/office/drawing/2014/main" id="{D7B722A1-4777-1119-5311-96CD50532276}"/>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965" name="Friform 964">
              <a:extLst>
                <a:ext uri="{FF2B5EF4-FFF2-40B4-BE49-F238E27FC236}">
                  <a16:creationId xmlns:a16="http://schemas.microsoft.com/office/drawing/2014/main" id="{42D5BCD8-FDB7-7021-AB94-F3AE3235F4E4}"/>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66" name="Friform 965">
              <a:extLst>
                <a:ext uri="{FF2B5EF4-FFF2-40B4-BE49-F238E27FC236}">
                  <a16:creationId xmlns:a16="http://schemas.microsoft.com/office/drawing/2014/main" id="{E2CDEE77-FC8B-8084-9895-D63EBC690089}"/>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67" name="Friform 966">
              <a:extLst>
                <a:ext uri="{FF2B5EF4-FFF2-40B4-BE49-F238E27FC236}">
                  <a16:creationId xmlns:a16="http://schemas.microsoft.com/office/drawing/2014/main" id="{93049AAD-1DAF-36D2-4226-E9C88F247388}"/>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68" name="Friform 967">
              <a:extLst>
                <a:ext uri="{FF2B5EF4-FFF2-40B4-BE49-F238E27FC236}">
                  <a16:creationId xmlns:a16="http://schemas.microsoft.com/office/drawing/2014/main" id="{B096C1F4-0E25-E22D-3EA2-FC126341CC10}"/>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69" name="Friform 968">
              <a:extLst>
                <a:ext uri="{FF2B5EF4-FFF2-40B4-BE49-F238E27FC236}">
                  <a16:creationId xmlns:a16="http://schemas.microsoft.com/office/drawing/2014/main" id="{E26C1D15-0F75-5DBF-700A-C3E9FB19D72F}"/>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970" name="Friform 969">
              <a:extLst>
                <a:ext uri="{FF2B5EF4-FFF2-40B4-BE49-F238E27FC236}">
                  <a16:creationId xmlns:a16="http://schemas.microsoft.com/office/drawing/2014/main" id="{CF333B4A-52FF-B8EC-EFF3-100C2A655E97}"/>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71" name="Friform 970">
              <a:extLst>
                <a:ext uri="{FF2B5EF4-FFF2-40B4-BE49-F238E27FC236}">
                  <a16:creationId xmlns:a16="http://schemas.microsoft.com/office/drawing/2014/main" id="{7CE2F4C6-A18C-070B-9FE7-697D9E5E04A7}"/>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72" name="Friform 971">
              <a:extLst>
                <a:ext uri="{FF2B5EF4-FFF2-40B4-BE49-F238E27FC236}">
                  <a16:creationId xmlns:a16="http://schemas.microsoft.com/office/drawing/2014/main" id="{23145B8C-3270-24FB-5C11-894AE2DB3272}"/>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73" name="Friform 972">
              <a:extLst>
                <a:ext uri="{FF2B5EF4-FFF2-40B4-BE49-F238E27FC236}">
                  <a16:creationId xmlns:a16="http://schemas.microsoft.com/office/drawing/2014/main" id="{6EED8897-EC4D-A459-0CF5-CA0707190962}"/>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74" name="Friform 973">
              <a:extLst>
                <a:ext uri="{FF2B5EF4-FFF2-40B4-BE49-F238E27FC236}">
                  <a16:creationId xmlns:a16="http://schemas.microsoft.com/office/drawing/2014/main" id="{C7E4FC9F-6698-989C-58C9-E9921FB144BD}"/>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75" name="Friform 974">
              <a:extLst>
                <a:ext uri="{FF2B5EF4-FFF2-40B4-BE49-F238E27FC236}">
                  <a16:creationId xmlns:a16="http://schemas.microsoft.com/office/drawing/2014/main" id="{F9437310-CCFA-40E7-17E5-83BB95A1B896}"/>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976" name="Friform 975">
              <a:extLst>
                <a:ext uri="{FF2B5EF4-FFF2-40B4-BE49-F238E27FC236}">
                  <a16:creationId xmlns:a16="http://schemas.microsoft.com/office/drawing/2014/main" id="{C782C23E-6841-6EFD-E815-9040D49E3967}"/>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77" name="Friform 976">
              <a:extLst>
                <a:ext uri="{FF2B5EF4-FFF2-40B4-BE49-F238E27FC236}">
                  <a16:creationId xmlns:a16="http://schemas.microsoft.com/office/drawing/2014/main" id="{3E378B0F-4D19-34BC-90C6-B95487103C14}"/>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78" name="Friform 977">
              <a:extLst>
                <a:ext uri="{FF2B5EF4-FFF2-40B4-BE49-F238E27FC236}">
                  <a16:creationId xmlns:a16="http://schemas.microsoft.com/office/drawing/2014/main" id="{715A5235-4F67-F1BE-897F-4B685C7B170B}"/>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79" name="Friform 978">
              <a:extLst>
                <a:ext uri="{FF2B5EF4-FFF2-40B4-BE49-F238E27FC236}">
                  <a16:creationId xmlns:a16="http://schemas.microsoft.com/office/drawing/2014/main" id="{41E20B90-F8A5-B726-CBA8-12C3512A161B}"/>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80" name="Friform 979">
              <a:extLst>
                <a:ext uri="{FF2B5EF4-FFF2-40B4-BE49-F238E27FC236}">
                  <a16:creationId xmlns:a16="http://schemas.microsoft.com/office/drawing/2014/main" id="{2ECDB4B2-B61A-E851-93EF-1F060A4E2548}"/>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981" name="Friform 980">
              <a:extLst>
                <a:ext uri="{FF2B5EF4-FFF2-40B4-BE49-F238E27FC236}">
                  <a16:creationId xmlns:a16="http://schemas.microsoft.com/office/drawing/2014/main" id="{3BFA5362-EC10-D97B-2F55-EBF9AB11C827}"/>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82" name="Friform 981">
              <a:extLst>
                <a:ext uri="{FF2B5EF4-FFF2-40B4-BE49-F238E27FC236}">
                  <a16:creationId xmlns:a16="http://schemas.microsoft.com/office/drawing/2014/main" id="{15104285-C224-63D6-B387-50CACFA8B4FD}"/>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83" name="Friform 982">
              <a:extLst>
                <a:ext uri="{FF2B5EF4-FFF2-40B4-BE49-F238E27FC236}">
                  <a16:creationId xmlns:a16="http://schemas.microsoft.com/office/drawing/2014/main" id="{F2E4501A-3B16-DAAA-3AEA-A45EF49C126F}"/>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984" name="Friform 983">
              <a:extLst>
                <a:ext uri="{FF2B5EF4-FFF2-40B4-BE49-F238E27FC236}">
                  <a16:creationId xmlns:a16="http://schemas.microsoft.com/office/drawing/2014/main" id="{B47F94A5-6397-FEE9-2681-4E49AA1C6085}"/>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85" name="Friform 984">
              <a:extLst>
                <a:ext uri="{FF2B5EF4-FFF2-40B4-BE49-F238E27FC236}">
                  <a16:creationId xmlns:a16="http://schemas.microsoft.com/office/drawing/2014/main" id="{7D11C3FD-91C2-CF72-F16E-CE9177CB2892}"/>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86" name="Friform 985">
              <a:extLst>
                <a:ext uri="{FF2B5EF4-FFF2-40B4-BE49-F238E27FC236}">
                  <a16:creationId xmlns:a16="http://schemas.microsoft.com/office/drawing/2014/main" id="{83590692-A460-8681-D7C2-1E8916D18706}"/>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87" name="Friform 986">
              <a:extLst>
                <a:ext uri="{FF2B5EF4-FFF2-40B4-BE49-F238E27FC236}">
                  <a16:creationId xmlns:a16="http://schemas.microsoft.com/office/drawing/2014/main" id="{FFB558AE-F485-99EC-37D7-A1C8D11A3742}"/>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88" name="Friform 987">
              <a:extLst>
                <a:ext uri="{FF2B5EF4-FFF2-40B4-BE49-F238E27FC236}">
                  <a16:creationId xmlns:a16="http://schemas.microsoft.com/office/drawing/2014/main" id="{E524D714-FD3D-55C5-A8B8-BF412A7C65D3}"/>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89" name="Friform 988">
              <a:extLst>
                <a:ext uri="{FF2B5EF4-FFF2-40B4-BE49-F238E27FC236}">
                  <a16:creationId xmlns:a16="http://schemas.microsoft.com/office/drawing/2014/main" id="{7CE98F56-E409-33E3-4AC7-3F40C56DF9F0}"/>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46" name="Friform 1045">
              <a:extLst>
                <a:ext uri="{FF2B5EF4-FFF2-40B4-BE49-F238E27FC236}">
                  <a16:creationId xmlns:a16="http://schemas.microsoft.com/office/drawing/2014/main" id="{59BCFD2F-7D87-0705-0F68-ACE9AA938D77}"/>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1047" name="Friform 1046">
              <a:extLst>
                <a:ext uri="{FF2B5EF4-FFF2-40B4-BE49-F238E27FC236}">
                  <a16:creationId xmlns:a16="http://schemas.microsoft.com/office/drawing/2014/main" id="{D07E9B7A-0C17-744B-4798-A811310ED38B}"/>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48" name="Friform 1047">
              <a:extLst>
                <a:ext uri="{FF2B5EF4-FFF2-40B4-BE49-F238E27FC236}">
                  <a16:creationId xmlns:a16="http://schemas.microsoft.com/office/drawing/2014/main" id="{655F56EE-DC16-3765-BBC1-B970AFC1011F}"/>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49" name="Friform 1048">
              <a:extLst>
                <a:ext uri="{FF2B5EF4-FFF2-40B4-BE49-F238E27FC236}">
                  <a16:creationId xmlns:a16="http://schemas.microsoft.com/office/drawing/2014/main" id="{D3E367CE-95F0-A8B4-D8B2-E91BA10062F1}"/>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1050" name="Friform 1049">
              <a:extLst>
                <a:ext uri="{FF2B5EF4-FFF2-40B4-BE49-F238E27FC236}">
                  <a16:creationId xmlns:a16="http://schemas.microsoft.com/office/drawing/2014/main" id="{A3E146BF-9950-E041-56B1-E1688B2F0851}"/>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51" name="Friform 1050">
              <a:extLst>
                <a:ext uri="{FF2B5EF4-FFF2-40B4-BE49-F238E27FC236}">
                  <a16:creationId xmlns:a16="http://schemas.microsoft.com/office/drawing/2014/main" id="{BD917405-6206-FE22-22AA-E5122C3BF0F7}"/>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52" name="Friform 1051">
              <a:extLst>
                <a:ext uri="{FF2B5EF4-FFF2-40B4-BE49-F238E27FC236}">
                  <a16:creationId xmlns:a16="http://schemas.microsoft.com/office/drawing/2014/main" id="{FADF6436-A070-AF2F-BBAE-8339D2F4C157}"/>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53" name="Friform 1052">
              <a:extLst>
                <a:ext uri="{FF2B5EF4-FFF2-40B4-BE49-F238E27FC236}">
                  <a16:creationId xmlns:a16="http://schemas.microsoft.com/office/drawing/2014/main" id="{00595EB7-FFBD-7369-3643-7FAB90188A9F}"/>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54" name="Friform 1053">
              <a:extLst>
                <a:ext uri="{FF2B5EF4-FFF2-40B4-BE49-F238E27FC236}">
                  <a16:creationId xmlns:a16="http://schemas.microsoft.com/office/drawing/2014/main" id="{4671822A-EEE4-47DA-8E85-383310599609}"/>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1055" name="Friform 1054">
              <a:extLst>
                <a:ext uri="{FF2B5EF4-FFF2-40B4-BE49-F238E27FC236}">
                  <a16:creationId xmlns:a16="http://schemas.microsoft.com/office/drawing/2014/main" id="{57BC8AFE-267F-07EA-F6F4-909DC6BA546E}"/>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56" name="Friform 1055">
              <a:extLst>
                <a:ext uri="{FF2B5EF4-FFF2-40B4-BE49-F238E27FC236}">
                  <a16:creationId xmlns:a16="http://schemas.microsoft.com/office/drawing/2014/main" id="{19C38891-0145-4173-4851-196E96412FAC}"/>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57" name="Friform 1056">
              <a:extLst>
                <a:ext uri="{FF2B5EF4-FFF2-40B4-BE49-F238E27FC236}">
                  <a16:creationId xmlns:a16="http://schemas.microsoft.com/office/drawing/2014/main" id="{3CD25F52-6A94-43C3-97CF-C055E5B584EA}"/>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58" name="Friform 1057">
              <a:extLst>
                <a:ext uri="{FF2B5EF4-FFF2-40B4-BE49-F238E27FC236}">
                  <a16:creationId xmlns:a16="http://schemas.microsoft.com/office/drawing/2014/main" id="{E6EC7F74-3658-F3EC-E07F-32E2AC45832E}"/>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59" name="Friform 1058">
              <a:extLst>
                <a:ext uri="{FF2B5EF4-FFF2-40B4-BE49-F238E27FC236}">
                  <a16:creationId xmlns:a16="http://schemas.microsoft.com/office/drawing/2014/main" id="{ED667B73-5369-E4E8-A253-FD9195C4FF18}"/>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1060" name="Friform 1059">
              <a:extLst>
                <a:ext uri="{FF2B5EF4-FFF2-40B4-BE49-F238E27FC236}">
                  <a16:creationId xmlns:a16="http://schemas.microsoft.com/office/drawing/2014/main" id="{DF602F5C-61DC-E84B-B5B5-C38941C29BB9}"/>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61" name="Friform 1060">
              <a:extLst>
                <a:ext uri="{FF2B5EF4-FFF2-40B4-BE49-F238E27FC236}">
                  <a16:creationId xmlns:a16="http://schemas.microsoft.com/office/drawing/2014/main" id="{D5ABBA74-06EA-BBDC-3047-8E0E91776E84}"/>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62" name="Friform 1061">
              <a:extLst>
                <a:ext uri="{FF2B5EF4-FFF2-40B4-BE49-F238E27FC236}">
                  <a16:creationId xmlns:a16="http://schemas.microsoft.com/office/drawing/2014/main" id="{CA5BA0C7-6BE7-B435-A378-2C2163538521}"/>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63" name="Friform 1062">
              <a:extLst>
                <a:ext uri="{FF2B5EF4-FFF2-40B4-BE49-F238E27FC236}">
                  <a16:creationId xmlns:a16="http://schemas.microsoft.com/office/drawing/2014/main" id="{1680B9A7-44DB-F292-4B28-485D981C02B3}"/>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64" name="Friform 1063">
              <a:extLst>
                <a:ext uri="{FF2B5EF4-FFF2-40B4-BE49-F238E27FC236}">
                  <a16:creationId xmlns:a16="http://schemas.microsoft.com/office/drawing/2014/main" id="{227AAF4A-D4E0-1391-7B08-CBBD12E1DD59}"/>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1065" name="Friform 1064">
              <a:extLst>
                <a:ext uri="{FF2B5EF4-FFF2-40B4-BE49-F238E27FC236}">
                  <a16:creationId xmlns:a16="http://schemas.microsoft.com/office/drawing/2014/main" id="{7DBA514E-5DB0-B6EE-1A96-7E33CE6C65EC}"/>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66" name="Friform 1065">
              <a:extLst>
                <a:ext uri="{FF2B5EF4-FFF2-40B4-BE49-F238E27FC236}">
                  <a16:creationId xmlns:a16="http://schemas.microsoft.com/office/drawing/2014/main" id="{C9917702-56A4-6D9C-DDA5-84319A297F10}"/>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67" name="Friform 1066">
              <a:extLst>
                <a:ext uri="{FF2B5EF4-FFF2-40B4-BE49-F238E27FC236}">
                  <a16:creationId xmlns:a16="http://schemas.microsoft.com/office/drawing/2014/main" id="{183ED8A5-38A7-8D4C-2B5E-40CF6F9F782B}"/>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68" name="Friform 1067">
              <a:extLst>
                <a:ext uri="{FF2B5EF4-FFF2-40B4-BE49-F238E27FC236}">
                  <a16:creationId xmlns:a16="http://schemas.microsoft.com/office/drawing/2014/main" id="{AF796E2D-7345-FBD1-85A9-442D51C7FDE0}"/>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69" name="Friform 1068">
              <a:extLst>
                <a:ext uri="{FF2B5EF4-FFF2-40B4-BE49-F238E27FC236}">
                  <a16:creationId xmlns:a16="http://schemas.microsoft.com/office/drawing/2014/main" id="{6E7E1F6B-16AB-0F20-25CB-2EEB76FBABB6}"/>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1070" name="Friform 1069">
              <a:extLst>
                <a:ext uri="{FF2B5EF4-FFF2-40B4-BE49-F238E27FC236}">
                  <a16:creationId xmlns:a16="http://schemas.microsoft.com/office/drawing/2014/main" id="{B299749A-4222-519F-28CD-4592737FBF24}"/>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71" name="Friform 1070">
              <a:extLst>
                <a:ext uri="{FF2B5EF4-FFF2-40B4-BE49-F238E27FC236}">
                  <a16:creationId xmlns:a16="http://schemas.microsoft.com/office/drawing/2014/main" id="{80F39496-A594-5F1E-9A25-D11668011D3F}"/>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72" name="Friform 1071">
              <a:extLst>
                <a:ext uri="{FF2B5EF4-FFF2-40B4-BE49-F238E27FC236}">
                  <a16:creationId xmlns:a16="http://schemas.microsoft.com/office/drawing/2014/main" id="{3537304F-B380-9312-6241-4C75AE12AF34}"/>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73" name="Friform 1072">
              <a:extLst>
                <a:ext uri="{FF2B5EF4-FFF2-40B4-BE49-F238E27FC236}">
                  <a16:creationId xmlns:a16="http://schemas.microsoft.com/office/drawing/2014/main" id="{DCAF9BB2-2245-D575-5C2B-E36A3B456C6C}"/>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74" name="Friform 1073">
              <a:extLst>
                <a:ext uri="{FF2B5EF4-FFF2-40B4-BE49-F238E27FC236}">
                  <a16:creationId xmlns:a16="http://schemas.microsoft.com/office/drawing/2014/main" id="{ACF15D00-C7D1-2840-72A8-1F387E0D5995}"/>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1075" name="Friform 1074">
              <a:extLst>
                <a:ext uri="{FF2B5EF4-FFF2-40B4-BE49-F238E27FC236}">
                  <a16:creationId xmlns:a16="http://schemas.microsoft.com/office/drawing/2014/main" id="{7D043B60-ED96-37B0-989D-02692AB85628}"/>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76" name="Friform 1075">
              <a:extLst>
                <a:ext uri="{FF2B5EF4-FFF2-40B4-BE49-F238E27FC236}">
                  <a16:creationId xmlns:a16="http://schemas.microsoft.com/office/drawing/2014/main" id="{ED93FBBD-0C3F-85F4-64A6-FEB1BFF4EDA9}"/>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77" name="Friform 1076">
              <a:extLst>
                <a:ext uri="{FF2B5EF4-FFF2-40B4-BE49-F238E27FC236}">
                  <a16:creationId xmlns:a16="http://schemas.microsoft.com/office/drawing/2014/main" id="{291F4DA6-F69B-DD5E-F135-25BB20E5F77A}"/>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78" name="Friform 1077">
              <a:extLst>
                <a:ext uri="{FF2B5EF4-FFF2-40B4-BE49-F238E27FC236}">
                  <a16:creationId xmlns:a16="http://schemas.microsoft.com/office/drawing/2014/main" id="{1E9B0EA7-C544-950A-F449-F96758DFF0BF}"/>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79" name="Friform 1078">
              <a:extLst>
                <a:ext uri="{FF2B5EF4-FFF2-40B4-BE49-F238E27FC236}">
                  <a16:creationId xmlns:a16="http://schemas.microsoft.com/office/drawing/2014/main" id="{4310BB0C-0625-DB0D-0414-0A5C4743251F}"/>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1080" name="Friform 1079">
              <a:extLst>
                <a:ext uri="{FF2B5EF4-FFF2-40B4-BE49-F238E27FC236}">
                  <a16:creationId xmlns:a16="http://schemas.microsoft.com/office/drawing/2014/main" id="{65A266F8-7311-C407-4D8F-8E9F68D78188}"/>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81" name="Friform 1080">
              <a:extLst>
                <a:ext uri="{FF2B5EF4-FFF2-40B4-BE49-F238E27FC236}">
                  <a16:creationId xmlns:a16="http://schemas.microsoft.com/office/drawing/2014/main" id="{37DB500A-DEF3-5AD5-1037-710D40B84322}"/>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82" name="Friform 1081">
              <a:extLst>
                <a:ext uri="{FF2B5EF4-FFF2-40B4-BE49-F238E27FC236}">
                  <a16:creationId xmlns:a16="http://schemas.microsoft.com/office/drawing/2014/main" id="{7E3BD071-D8EC-AD29-F776-659B9A3DD97B}"/>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83" name="Friform 1082">
              <a:extLst>
                <a:ext uri="{FF2B5EF4-FFF2-40B4-BE49-F238E27FC236}">
                  <a16:creationId xmlns:a16="http://schemas.microsoft.com/office/drawing/2014/main" id="{EE1D4BB4-EECE-C88D-6410-8E3DE3399A69}"/>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84" name="Friform 1083">
              <a:extLst>
                <a:ext uri="{FF2B5EF4-FFF2-40B4-BE49-F238E27FC236}">
                  <a16:creationId xmlns:a16="http://schemas.microsoft.com/office/drawing/2014/main" id="{DE633FA8-2033-DE26-F481-F9CD1FD23F3F}"/>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1085" name="Friform 1084">
              <a:extLst>
                <a:ext uri="{FF2B5EF4-FFF2-40B4-BE49-F238E27FC236}">
                  <a16:creationId xmlns:a16="http://schemas.microsoft.com/office/drawing/2014/main" id="{373E77FE-A854-9A92-3CF4-83D7A1B50598}"/>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86" name="Friform 1085">
              <a:extLst>
                <a:ext uri="{FF2B5EF4-FFF2-40B4-BE49-F238E27FC236}">
                  <a16:creationId xmlns:a16="http://schemas.microsoft.com/office/drawing/2014/main" id="{C187982B-FB82-8659-2412-BED79C30ADD9}"/>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87" name="Friform 1086">
              <a:extLst>
                <a:ext uri="{FF2B5EF4-FFF2-40B4-BE49-F238E27FC236}">
                  <a16:creationId xmlns:a16="http://schemas.microsoft.com/office/drawing/2014/main" id="{67ADF4BF-D220-9599-C9F0-12025DF79DD2}"/>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301" name="Friform 300">
              <a:extLst>
                <a:ext uri="{FF2B5EF4-FFF2-40B4-BE49-F238E27FC236}">
                  <a16:creationId xmlns:a16="http://schemas.microsoft.com/office/drawing/2014/main" id="{3D18E670-1BDF-499F-6FEA-E3131E3DDF64}"/>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303" name="Friform 302">
              <a:extLst>
                <a:ext uri="{FF2B5EF4-FFF2-40B4-BE49-F238E27FC236}">
                  <a16:creationId xmlns:a16="http://schemas.microsoft.com/office/drawing/2014/main" id="{14562ABF-8363-71C7-3F3B-095B0D10C1A9}"/>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727" name="Friform 726">
              <a:extLst>
                <a:ext uri="{FF2B5EF4-FFF2-40B4-BE49-F238E27FC236}">
                  <a16:creationId xmlns:a16="http://schemas.microsoft.com/office/drawing/2014/main" id="{A9FEC0B1-F99D-BEAA-E7B0-A3A97EBAB694}"/>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728" name="Friform 727">
              <a:extLst>
                <a:ext uri="{FF2B5EF4-FFF2-40B4-BE49-F238E27FC236}">
                  <a16:creationId xmlns:a16="http://schemas.microsoft.com/office/drawing/2014/main" id="{213BE63C-2A7A-8CE4-F19C-E267466F25D3}"/>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729" name="Friform 728">
              <a:extLst>
                <a:ext uri="{FF2B5EF4-FFF2-40B4-BE49-F238E27FC236}">
                  <a16:creationId xmlns:a16="http://schemas.microsoft.com/office/drawing/2014/main" id="{1E772459-A5D0-35D5-7D08-853565CE8407}"/>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730" name="Friform 729">
              <a:extLst>
                <a:ext uri="{FF2B5EF4-FFF2-40B4-BE49-F238E27FC236}">
                  <a16:creationId xmlns:a16="http://schemas.microsoft.com/office/drawing/2014/main" id="{9C9A6FD0-E71B-0647-EA8F-1C340FFDEA85}"/>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731" name="Friform 730">
              <a:extLst>
                <a:ext uri="{FF2B5EF4-FFF2-40B4-BE49-F238E27FC236}">
                  <a16:creationId xmlns:a16="http://schemas.microsoft.com/office/drawing/2014/main" id="{8330A5F6-0A70-C240-24A4-13732A838F3D}"/>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732" name="Friform 731">
              <a:extLst>
                <a:ext uri="{FF2B5EF4-FFF2-40B4-BE49-F238E27FC236}">
                  <a16:creationId xmlns:a16="http://schemas.microsoft.com/office/drawing/2014/main" id="{53DD6AD5-B1F5-C6F9-DF28-BD1DCC065449}"/>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733" name="Friform 732">
              <a:extLst>
                <a:ext uri="{FF2B5EF4-FFF2-40B4-BE49-F238E27FC236}">
                  <a16:creationId xmlns:a16="http://schemas.microsoft.com/office/drawing/2014/main" id="{7BD80D51-4685-A728-E1DA-D202E0C56DDC}"/>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734" name="Friform 733">
              <a:extLst>
                <a:ext uri="{FF2B5EF4-FFF2-40B4-BE49-F238E27FC236}">
                  <a16:creationId xmlns:a16="http://schemas.microsoft.com/office/drawing/2014/main" id="{D9B5C71D-F86E-BB0D-EFE4-25F86289CA35}"/>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735" name="Friform 734">
              <a:extLst>
                <a:ext uri="{FF2B5EF4-FFF2-40B4-BE49-F238E27FC236}">
                  <a16:creationId xmlns:a16="http://schemas.microsoft.com/office/drawing/2014/main" id="{C71F9086-AFBE-F9E4-9531-C3BB937A5070}"/>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736" name="Friform 735">
              <a:extLst>
                <a:ext uri="{FF2B5EF4-FFF2-40B4-BE49-F238E27FC236}">
                  <a16:creationId xmlns:a16="http://schemas.microsoft.com/office/drawing/2014/main" id="{51F88749-724C-C2A7-9A01-F57D37D1FFE2}"/>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737" name="Friform 736">
              <a:extLst>
                <a:ext uri="{FF2B5EF4-FFF2-40B4-BE49-F238E27FC236}">
                  <a16:creationId xmlns:a16="http://schemas.microsoft.com/office/drawing/2014/main" id="{D00D1B5C-6851-2C4C-5329-C092FE6FFB56}"/>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738" name="Friform 737">
              <a:extLst>
                <a:ext uri="{FF2B5EF4-FFF2-40B4-BE49-F238E27FC236}">
                  <a16:creationId xmlns:a16="http://schemas.microsoft.com/office/drawing/2014/main" id="{EFB3B9BC-776D-69DD-125D-CCEBDF655BD6}"/>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739" name="Friform 738">
              <a:extLst>
                <a:ext uri="{FF2B5EF4-FFF2-40B4-BE49-F238E27FC236}">
                  <a16:creationId xmlns:a16="http://schemas.microsoft.com/office/drawing/2014/main" id="{894AB831-7D83-F5E0-AFAD-0808B91717EC}"/>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740" name="Friform 739">
              <a:extLst>
                <a:ext uri="{FF2B5EF4-FFF2-40B4-BE49-F238E27FC236}">
                  <a16:creationId xmlns:a16="http://schemas.microsoft.com/office/drawing/2014/main" id="{1D2B6F68-7B10-D48B-BAAE-FE69F6631695}"/>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741" name="Friform 740">
              <a:extLst>
                <a:ext uri="{FF2B5EF4-FFF2-40B4-BE49-F238E27FC236}">
                  <a16:creationId xmlns:a16="http://schemas.microsoft.com/office/drawing/2014/main" id="{83B1A967-ED2A-BF4B-B0B2-ABA5452D156D}"/>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742" name="Friform 741">
              <a:extLst>
                <a:ext uri="{FF2B5EF4-FFF2-40B4-BE49-F238E27FC236}">
                  <a16:creationId xmlns:a16="http://schemas.microsoft.com/office/drawing/2014/main" id="{7A7889E1-74F6-C562-FF39-1A9E0C2140B7}"/>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743" name="Friform 742">
              <a:extLst>
                <a:ext uri="{FF2B5EF4-FFF2-40B4-BE49-F238E27FC236}">
                  <a16:creationId xmlns:a16="http://schemas.microsoft.com/office/drawing/2014/main" id="{9D710D95-E020-1CD9-BBEA-D836B6CE9640}"/>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744" name="Friform 743">
              <a:extLst>
                <a:ext uri="{FF2B5EF4-FFF2-40B4-BE49-F238E27FC236}">
                  <a16:creationId xmlns:a16="http://schemas.microsoft.com/office/drawing/2014/main" id="{17D79D3E-C442-4978-8D86-BA02B90F54A3}"/>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745" name="Friform 744">
              <a:extLst>
                <a:ext uri="{FF2B5EF4-FFF2-40B4-BE49-F238E27FC236}">
                  <a16:creationId xmlns:a16="http://schemas.microsoft.com/office/drawing/2014/main" id="{D4D453A3-9139-E4BC-03CE-194107AFCFF8}"/>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746" name="Friform 745">
              <a:extLst>
                <a:ext uri="{FF2B5EF4-FFF2-40B4-BE49-F238E27FC236}">
                  <a16:creationId xmlns:a16="http://schemas.microsoft.com/office/drawing/2014/main" id="{0F68D85A-E213-302C-1E38-715F6F99D6B1}"/>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747" name="Friform 746">
              <a:extLst>
                <a:ext uri="{FF2B5EF4-FFF2-40B4-BE49-F238E27FC236}">
                  <a16:creationId xmlns:a16="http://schemas.microsoft.com/office/drawing/2014/main" id="{30623AFE-F2F6-4E94-EDD6-4737A12674E8}"/>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748" name="Friform 747">
              <a:extLst>
                <a:ext uri="{FF2B5EF4-FFF2-40B4-BE49-F238E27FC236}">
                  <a16:creationId xmlns:a16="http://schemas.microsoft.com/office/drawing/2014/main" id="{242BFD95-0C51-FCAE-B06B-9394BA44855D}"/>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749" name="Friform 748">
              <a:extLst>
                <a:ext uri="{FF2B5EF4-FFF2-40B4-BE49-F238E27FC236}">
                  <a16:creationId xmlns:a16="http://schemas.microsoft.com/office/drawing/2014/main" id="{51630B9A-187C-B7BC-AC3F-473BC1D02876}"/>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750" name="Friform 749">
              <a:extLst>
                <a:ext uri="{FF2B5EF4-FFF2-40B4-BE49-F238E27FC236}">
                  <a16:creationId xmlns:a16="http://schemas.microsoft.com/office/drawing/2014/main" id="{3DEA6560-BE6B-A9BB-56BF-F192B6BBD212}"/>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751" name="Friform 750">
              <a:extLst>
                <a:ext uri="{FF2B5EF4-FFF2-40B4-BE49-F238E27FC236}">
                  <a16:creationId xmlns:a16="http://schemas.microsoft.com/office/drawing/2014/main" id="{2D672A1D-E703-C227-F13C-02CCE1D3E82F}"/>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752" name="Friform 751">
              <a:extLst>
                <a:ext uri="{FF2B5EF4-FFF2-40B4-BE49-F238E27FC236}">
                  <a16:creationId xmlns:a16="http://schemas.microsoft.com/office/drawing/2014/main" id="{1B223446-6FFF-D5AC-B32E-0CD69B8DB56D}"/>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753" name="Friform 752">
              <a:extLst>
                <a:ext uri="{FF2B5EF4-FFF2-40B4-BE49-F238E27FC236}">
                  <a16:creationId xmlns:a16="http://schemas.microsoft.com/office/drawing/2014/main" id="{63E64FFE-49D5-196B-A247-E9F8B62E3C38}"/>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754" name="Friform 753">
              <a:extLst>
                <a:ext uri="{FF2B5EF4-FFF2-40B4-BE49-F238E27FC236}">
                  <a16:creationId xmlns:a16="http://schemas.microsoft.com/office/drawing/2014/main" id="{3E6CB67B-D89C-B243-5BAF-476092DE4DE5}"/>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755" name="Friform 754">
              <a:extLst>
                <a:ext uri="{FF2B5EF4-FFF2-40B4-BE49-F238E27FC236}">
                  <a16:creationId xmlns:a16="http://schemas.microsoft.com/office/drawing/2014/main" id="{AAE4CC69-2D3D-B472-644A-146F5C07B413}"/>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756" name="Friform 755">
              <a:extLst>
                <a:ext uri="{FF2B5EF4-FFF2-40B4-BE49-F238E27FC236}">
                  <a16:creationId xmlns:a16="http://schemas.microsoft.com/office/drawing/2014/main" id="{ED2CE54E-0861-AFF3-82B8-977DD4908D6D}"/>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757" name="Friform 756">
              <a:extLst>
                <a:ext uri="{FF2B5EF4-FFF2-40B4-BE49-F238E27FC236}">
                  <a16:creationId xmlns:a16="http://schemas.microsoft.com/office/drawing/2014/main" id="{02D0DB27-1672-44A6-59C3-1F65B4108FF9}"/>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758" name="Friform 757">
              <a:extLst>
                <a:ext uri="{FF2B5EF4-FFF2-40B4-BE49-F238E27FC236}">
                  <a16:creationId xmlns:a16="http://schemas.microsoft.com/office/drawing/2014/main" id="{B580B126-3636-9C42-E260-4B6C489E51AE}"/>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759" name="Friform 758">
              <a:extLst>
                <a:ext uri="{FF2B5EF4-FFF2-40B4-BE49-F238E27FC236}">
                  <a16:creationId xmlns:a16="http://schemas.microsoft.com/office/drawing/2014/main" id="{E6E70B48-17DB-D522-FFF4-3D65C61C07D2}"/>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760" name="Friform 759">
              <a:extLst>
                <a:ext uri="{FF2B5EF4-FFF2-40B4-BE49-F238E27FC236}">
                  <a16:creationId xmlns:a16="http://schemas.microsoft.com/office/drawing/2014/main" id="{8B3FB3AD-56DE-AC5C-47F0-AE92E850935D}"/>
                </a:ext>
              </a:extLst>
            </p:cNvPr>
            <p:cNvSpPr/>
            <p:nvPr/>
          </p:nvSpPr>
          <p:spPr>
            <a:xfrm>
              <a:off x="6302943" y="3545844"/>
              <a:ext cx="652317" cy="671286"/>
            </a:xfrm>
            <a:custGeom>
              <a:avLst/>
              <a:gdLst>
                <a:gd name="connsiteX0" fmla="*/ 185889 w 652317"/>
                <a:gd name="connsiteY0" fmla="*/ 49886 h 671286"/>
                <a:gd name="connsiteX1" fmla="*/ 94841 w 652317"/>
                <a:gd name="connsiteY1" fmla="*/ 184940 h 671286"/>
                <a:gd name="connsiteX2" fmla="*/ 0 w 652317"/>
                <a:gd name="connsiteY2" fmla="*/ 256451 h 671286"/>
                <a:gd name="connsiteX3" fmla="*/ 199830 w 652317"/>
                <a:gd name="connsiteY3" fmla="*/ 671286 h 671286"/>
                <a:gd name="connsiteX4" fmla="*/ 652318 w 652317"/>
                <a:gd name="connsiteY4" fmla="*/ 102428 h 671286"/>
                <a:gd name="connsiteX5" fmla="*/ 203434 w 652317"/>
                <a:gd name="connsiteY5" fmla="*/ 0 h 671286"/>
                <a:gd name="connsiteX6" fmla="*/ 185889 w 652317"/>
                <a:gd name="connsiteY6" fmla="*/ 49886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185889" y="49886"/>
                  </a:move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ubicBezTo>
                    <a:pt x="198692" y="16882"/>
                    <a:pt x="192812" y="33574"/>
                    <a:pt x="185889" y="49886"/>
                  </a:cubicBezTo>
                  <a:close/>
                </a:path>
              </a:pathLst>
            </a:custGeom>
            <a:solidFill>
              <a:srgbClr val="FFFFFF"/>
            </a:solidFill>
            <a:ln w="9484" cap="flat">
              <a:noFill/>
              <a:prstDash val="solid"/>
              <a:miter/>
            </a:ln>
          </p:spPr>
          <p:txBody>
            <a:bodyPr rtlCol="0" anchor="ctr"/>
            <a:lstStyle/>
            <a:p>
              <a:endParaRPr lang="nb-NO"/>
            </a:p>
          </p:txBody>
        </p:sp>
        <p:sp>
          <p:nvSpPr>
            <p:cNvPr id="761" name="Friform 760">
              <a:extLst>
                <a:ext uri="{FF2B5EF4-FFF2-40B4-BE49-F238E27FC236}">
                  <a16:creationId xmlns:a16="http://schemas.microsoft.com/office/drawing/2014/main" id="{97829332-359D-8648-A818-82C8575A63F3}"/>
                </a:ext>
              </a:extLst>
            </p:cNvPr>
            <p:cNvSpPr/>
            <p:nvPr/>
          </p:nvSpPr>
          <p:spPr>
            <a:xfrm>
              <a:off x="6120563" y="2545838"/>
              <a:ext cx="653171" cy="601008"/>
            </a:xfrm>
            <a:custGeom>
              <a:avLst/>
              <a:gdLst>
                <a:gd name="connsiteX0" fmla="*/ 277221 w 653171"/>
                <a:gd name="connsiteY0" fmla="*/ 584127 h 601008"/>
                <a:gd name="connsiteX1" fmla="*/ 293154 w 653171"/>
                <a:gd name="connsiteY1" fmla="*/ 601009 h 601008"/>
                <a:gd name="connsiteX2" fmla="*/ 653171 w 653171"/>
                <a:gd name="connsiteY2" fmla="*/ 313924 h 601008"/>
                <a:gd name="connsiteX3" fmla="*/ 0 w 653171"/>
                <a:gd name="connsiteY3" fmla="*/ 0 h 601008"/>
                <a:gd name="connsiteX4" fmla="*/ 0 w 653171"/>
                <a:gd name="connsiteY4" fmla="*/ 460359 h 601008"/>
                <a:gd name="connsiteX5" fmla="*/ 142167 w 653171"/>
                <a:gd name="connsiteY5" fmla="*/ 493174 h 601008"/>
                <a:gd name="connsiteX6" fmla="*/ 277221 w 653171"/>
                <a:gd name="connsiteY6" fmla="*/ 584222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008">
                  <a:moveTo>
                    <a:pt x="277221" y="584127"/>
                  </a:moveTo>
                  <a:cubicBezTo>
                    <a:pt x="282722" y="589628"/>
                    <a:pt x="288033" y="595223"/>
                    <a:pt x="293154" y="601009"/>
                  </a:cubicBezTo>
                  <a:lnTo>
                    <a:pt x="653171" y="313924"/>
                  </a:lnTo>
                  <a:cubicBezTo>
                    <a:pt x="495451" y="127182"/>
                    <a:pt x="261857" y="6639"/>
                    <a:pt x="0" y="0"/>
                  </a:cubicBezTo>
                  <a:lnTo>
                    <a:pt x="0" y="460359"/>
                  </a:lnTo>
                  <a:cubicBezTo>
                    <a:pt x="49128" y="463015"/>
                    <a:pt x="96928" y="474016"/>
                    <a:pt x="142167" y="493174"/>
                  </a:cubicBezTo>
                  <a:cubicBezTo>
                    <a:pt x="192812" y="514608"/>
                    <a:pt x="238146" y="545242"/>
                    <a:pt x="277221" y="584222"/>
                  </a:cubicBezTo>
                  <a:close/>
                </a:path>
              </a:pathLst>
            </a:custGeom>
            <a:solidFill>
              <a:srgbClr val="FFFFFF"/>
            </a:solidFill>
            <a:ln w="9484" cap="flat">
              <a:noFill/>
              <a:prstDash val="solid"/>
              <a:miter/>
            </a:ln>
          </p:spPr>
          <p:txBody>
            <a:bodyPr rtlCol="0" anchor="ctr"/>
            <a:lstStyle/>
            <a:p>
              <a:endParaRPr lang="nb-NO"/>
            </a:p>
          </p:txBody>
        </p:sp>
        <p:sp>
          <p:nvSpPr>
            <p:cNvPr id="762" name="Friform 761">
              <a:extLst>
                <a:ext uri="{FF2B5EF4-FFF2-40B4-BE49-F238E27FC236}">
                  <a16:creationId xmlns:a16="http://schemas.microsoft.com/office/drawing/2014/main" id="{0E7C6B95-C12B-CB57-64EA-51872F4A3B3A}"/>
                </a:ext>
              </a:extLst>
            </p:cNvPr>
            <p:cNvSpPr/>
            <p:nvPr/>
          </p:nvSpPr>
          <p:spPr>
            <a:xfrm>
              <a:off x="5733611" y="3822401"/>
              <a:ext cx="727337" cy="492794"/>
            </a:xfrm>
            <a:custGeom>
              <a:avLst/>
              <a:gdLst>
                <a:gd name="connsiteX0" fmla="*/ 363716 w 727337"/>
                <a:gd name="connsiteY0" fmla="*/ 32815 h 492794"/>
                <a:gd name="connsiteX1" fmla="*/ 199830 w 727337"/>
                <a:gd name="connsiteY1" fmla="*/ 0 h 492794"/>
                <a:gd name="connsiteX2" fmla="*/ 0 w 727337"/>
                <a:gd name="connsiteY2" fmla="*/ 414835 h 492794"/>
                <a:gd name="connsiteX3" fmla="*/ 363716 w 727337"/>
                <a:gd name="connsiteY3" fmla="*/ 492795 h 492794"/>
                <a:gd name="connsiteX4" fmla="*/ 727337 w 727337"/>
                <a:gd name="connsiteY4" fmla="*/ 414835 h 492794"/>
                <a:gd name="connsiteX5" fmla="*/ 527507 w 727337"/>
                <a:gd name="connsiteY5" fmla="*/ 0 h 492794"/>
                <a:gd name="connsiteX6" fmla="*/ 363621 w 727337"/>
                <a:gd name="connsiteY6" fmla="*/ 32815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363716" y="32815"/>
                  </a:moveTo>
                  <a:cubicBezTo>
                    <a:pt x="306906" y="32815"/>
                    <a:pt x="251803" y="21814"/>
                    <a:pt x="199830" y="0"/>
                  </a:cubicBezTo>
                  <a:lnTo>
                    <a:pt x="0" y="414835"/>
                  </a:lnTo>
                  <a:cubicBezTo>
                    <a:pt x="110964" y="464912"/>
                    <a:pt x="234068" y="492795"/>
                    <a:pt x="363716" y="492795"/>
                  </a:cubicBezTo>
                  <a:cubicBezTo>
                    <a:pt x="493364" y="492795"/>
                    <a:pt x="616468" y="464912"/>
                    <a:pt x="727337" y="414835"/>
                  </a:cubicBezTo>
                  <a:lnTo>
                    <a:pt x="527507" y="0"/>
                  </a:lnTo>
                  <a:cubicBezTo>
                    <a:pt x="475534" y="21719"/>
                    <a:pt x="420431" y="32815"/>
                    <a:pt x="363621" y="32815"/>
                  </a:cubicBezTo>
                  <a:close/>
                </a:path>
              </a:pathLst>
            </a:custGeom>
            <a:solidFill>
              <a:srgbClr val="FFFFFF"/>
            </a:solidFill>
            <a:ln w="9484" cap="flat">
              <a:noFill/>
              <a:prstDash val="solid"/>
              <a:miter/>
            </a:ln>
          </p:spPr>
          <p:txBody>
            <a:bodyPr rtlCol="0" anchor="ctr"/>
            <a:lstStyle/>
            <a:p>
              <a:endParaRPr lang="nb-NO"/>
            </a:p>
          </p:txBody>
        </p:sp>
        <p:sp>
          <p:nvSpPr>
            <p:cNvPr id="763" name="Friform 762">
              <a:extLst>
                <a:ext uri="{FF2B5EF4-FFF2-40B4-BE49-F238E27FC236}">
                  <a16:creationId xmlns:a16="http://schemas.microsoft.com/office/drawing/2014/main" id="{B40929EA-CD1A-5CC6-2DEC-78F497D3A138}"/>
                </a:ext>
              </a:extLst>
            </p:cNvPr>
            <p:cNvSpPr/>
            <p:nvPr/>
          </p:nvSpPr>
          <p:spPr>
            <a:xfrm>
              <a:off x="5421110" y="2545838"/>
              <a:ext cx="653171" cy="601008"/>
            </a:xfrm>
            <a:custGeom>
              <a:avLst/>
              <a:gdLst>
                <a:gd name="connsiteX0" fmla="*/ 375856 w 653171"/>
                <a:gd name="connsiteY0" fmla="*/ 584127 h 601008"/>
                <a:gd name="connsiteX1" fmla="*/ 510910 w 653171"/>
                <a:gd name="connsiteY1" fmla="*/ 493079 h 601008"/>
                <a:gd name="connsiteX2" fmla="*/ 653171 w 653171"/>
                <a:gd name="connsiteY2" fmla="*/ 460264 h 601008"/>
                <a:gd name="connsiteX3" fmla="*/ 653171 w 653171"/>
                <a:gd name="connsiteY3" fmla="*/ 0 h 601008"/>
                <a:gd name="connsiteX4" fmla="*/ 0 w 653171"/>
                <a:gd name="connsiteY4" fmla="*/ 313924 h 601008"/>
                <a:gd name="connsiteX5" fmla="*/ 360017 w 653171"/>
                <a:gd name="connsiteY5" fmla="*/ 601009 h 601008"/>
                <a:gd name="connsiteX6" fmla="*/ 375951 w 653171"/>
                <a:gd name="connsiteY6" fmla="*/ 584127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008">
                  <a:moveTo>
                    <a:pt x="375856" y="584127"/>
                  </a:moveTo>
                  <a:cubicBezTo>
                    <a:pt x="414835" y="545147"/>
                    <a:pt x="460264" y="514514"/>
                    <a:pt x="510910" y="493079"/>
                  </a:cubicBezTo>
                  <a:cubicBezTo>
                    <a:pt x="556244" y="473921"/>
                    <a:pt x="603949" y="462920"/>
                    <a:pt x="653171" y="460264"/>
                  </a:cubicBezTo>
                  <a:lnTo>
                    <a:pt x="653171" y="0"/>
                  </a:lnTo>
                  <a:cubicBezTo>
                    <a:pt x="391315" y="6734"/>
                    <a:pt x="157626" y="127277"/>
                    <a:pt x="0" y="313924"/>
                  </a:cubicBezTo>
                  <a:lnTo>
                    <a:pt x="360017" y="601009"/>
                  </a:lnTo>
                  <a:cubicBezTo>
                    <a:pt x="365139" y="595223"/>
                    <a:pt x="370545" y="589628"/>
                    <a:pt x="375951" y="584127"/>
                  </a:cubicBezTo>
                  <a:close/>
                </a:path>
              </a:pathLst>
            </a:custGeom>
            <a:solidFill>
              <a:srgbClr val="FFFFFF"/>
            </a:solidFill>
            <a:ln w="9484" cap="flat">
              <a:noFill/>
              <a:prstDash val="solid"/>
              <a:miter/>
            </a:ln>
          </p:spPr>
          <p:txBody>
            <a:bodyPr rtlCol="0" anchor="ctr"/>
            <a:lstStyle/>
            <a:p>
              <a:endParaRPr lang="nb-NO"/>
            </a:p>
          </p:txBody>
        </p:sp>
        <p:sp>
          <p:nvSpPr>
            <p:cNvPr id="764" name="Friform 763">
              <a:extLst>
                <a:ext uri="{FF2B5EF4-FFF2-40B4-BE49-F238E27FC236}">
                  <a16:creationId xmlns:a16="http://schemas.microsoft.com/office/drawing/2014/main" id="{3BF1C808-C686-FD1D-0911-1523AECCE19E}"/>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765" name="Friform 764">
              <a:extLst>
                <a:ext uri="{FF2B5EF4-FFF2-40B4-BE49-F238E27FC236}">
                  <a16:creationId xmlns:a16="http://schemas.microsoft.com/office/drawing/2014/main" id="{F7A87145-3B54-550F-8678-25775574AE44}"/>
                </a:ext>
              </a:extLst>
            </p:cNvPr>
            <p:cNvSpPr/>
            <p:nvPr/>
          </p:nvSpPr>
          <p:spPr>
            <a:xfrm>
              <a:off x="5212459" y="2895992"/>
              <a:ext cx="539456" cy="707136"/>
            </a:xfrm>
            <a:custGeom>
              <a:avLst/>
              <a:gdLst>
                <a:gd name="connsiteX0" fmla="*/ 460075 w 539456"/>
                <a:gd name="connsiteY0" fmla="*/ 534430 h 707136"/>
                <a:gd name="connsiteX1" fmla="*/ 493459 w 539456"/>
                <a:gd name="connsiteY1" fmla="*/ 369027 h 707136"/>
                <a:gd name="connsiteX2" fmla="*/ 539457 w 539456"/>
                <a:gd name="connsiteY2" fmla="*/ 286989 h 707136"/>
                <a:gd name="connsiteX3" fmla="*/ 179534 w 539456"/>
                <a:gd name="connsiteY3" fmla="*/ 0 h 707136"/>
                <a:gd name="connsiteX4" fmla="*/ 0 w 539456"/>
                <a:gd name="connsiteY4" fmla="*/ 534430 h 707136"/>
                <a:gd name="connsiteX5" fmla="*/ 16882 w 539456"/>
                <a:gd name="connsiteY5" fmla="*/ 707136 h 707136"/>
                <a:gd name="connsiteX6" fmla="*/ 465860 w 539456"/>
                <a:gd name="connsiteY6" fmla="*/ 604708 h 707136"/>
                <a:gd name="connsiteX7" fmla="*/ 460075 w 539456"/>
                <a:gd name="connsiteY7" fmla="*/ 53443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460075" y="534430"/>
                  </a:moveTo>
                  <a:cubicBezTo>
                    <a:pt x="460075" y="477051"/>
                    <a:pt x="471361" y="421474"/>
                    <a:pt x="493459" y="369027"/>
                  </a:cubicBezTo>
                  <a:cubicBezTo>
                    <a:pt x="505788" y="339911"/>
                    <a:pt x="521152" y="312407"/>
                    <a:pt x="539457" y="286989"/>
                  </a:cubicBezTo>
                  <a:lnTo>
                    <a:pt x="179534" y="0"/>
                  </a:lnTo>
                  <a:cubicBezTo>
                    <a:pt x="66863" y="148521"/>
                    <a:pt x="0" y="333651"/>
                    <a:pt x="0" y="534430"/>
                  </a:cubicBezTo>
                  <a:cubicBezTo>
                    <a:pt x="0" y="593516"/>
                    <a:pt x="5785" y="651275"/>
                    <a:pt x="16882" y="707136"/>
                  </a:cubicBezTo>
                  <a:lnTo>
                    <a:pt x="465860" y="604708"/>
                  </a:lnTo>
                  <a:cubicBezTo>
                    <a:pt x="462066" y="581661"/>
                    <a:pt x="460075" y="558141"/>
                    <a:pt x="460075" y="534430"/>
                  </a:cubicBezTo>
                  <a:close/>
                </a:path>
              </a:pathLst>
            </a:custGeom>
            <a:solidFill>
              <a:srgbClr val="FFFFFF"/>
            </a:solidFill>
            <a:ln w="9484" cap="flat">
              <a:noFill/>
              <a:prstDash val="solid"/>
              <a:miter/>
            </a:ln>
          </p:spPr>
          <p:txBody>
            <a:bodyPr rtlCol="0" anchor="ctr"/>
            <a:lstStyle/>
            <a:p>
              <a:endParaRPr lang="nb-NO"/>
            </a:p>
          </p:txBody>
        </p:sp>
        <p:sp>
          <p:nvSpPr>
            <p:cNvPr id="766" name="Friform 765">
              <a:extLst>
                <a:ext uri="{FF2B5EF4-FFF2-40B4-BE49-F238E27FC236}">
                  <a16:creationId xmlns:a16="http://schemas.microsoft.com/office/drawing/2014/main" id="{9E7B4892-C789-D611-E409-D3CAF37F1048}"/>
                </a:ext>
              </a:extLst>
            </p:cNvPr>
            <p:cNvSpPr/>
            <p:nvPr/>
          </p:nvSpPr>
          <p:spPr>
            <a:xfrm>
              <a:off x="4991100" y="2324100"/>
              <a:ext cx="2212550" cy="2212550"/>
            </a:xfrm>
            <a:custGeom>
              <a:avLst/>
              <a:gdLst>
                <a:gd name="connsiteX0" fmla="*/ 1106228 w 2212550"/>
                <a:gd name="connsiteY0" fmla="*/ 0 h 2212550"/>
                <a:gd name="connsiteX1" fmla="*/ 0 w 2212550"/>
                <a:gd name="connsiteY1" fmla="*/ 1106323 h 2212550"/>
                <a:gd name="connsiteX2" fmla="*/ 1106228 w 2212550"/>
                <a:gd name="connsiteY2" fmla="*/ 2212550 h 2212550"/>
                <a:gd name="connsiteX3" fmla="*/ 2212550 w 2212550"/>
                <a:gd name="connsiteY3" fmla="*/ 1106323 h 2212550"/>
                <a:gd name="connsiteX4" fmla="*/ 1106228 w 2212550"/>
                <a:gd name="connsiteY4" fmla="*/ 0 h 2212550"/>
                <a:gd name="connsiteX5" fmla="*/ 1764710 w 2212550"/>
                <a:gd name="connsiteY5" fmla="*/ 1764710 h 2212550"/>
                <a:gd name="connsiteX6" fmla="*/ 1468711 w 2212550"/>
                <a:gd name="connsiteY6" fmla="*/ 1964256 h 2212550"/>
                <a:gd name="connsiteX7" fmla="*/ 1106228 w 2212550"/>
                <a:gd name="connsiteY7" fmla="*/ 2037474 h 2212550"/>
                <a:gd name="connsiteX8" fmla="*/ 743745 w 2212550"/>
                <a:gd name="connsiteY8" fmla="*/ 1964256 h 2212550"/>
                <a:gd name="connsiteX9" fmla="*/ 447745 w 2212550"/>
                <a:gd name="connsiteY9" fmla="*/ 1764710 h 2212550"/>
                <a:gd name="connsiteX10" fmla="*/ 248199 w 2212550"/>
                <a:gd name="connsiteY10" fmla="*/ 1468711 h 2212550"/>
                <a:gd name="connsiteX11" fmla="*/ 175077 w 2212550"/>
                <a:gd name="connsiteY11" fmla="*/ 1106323 h 2212550"/>
                <a:gd name="connsiteX12" fmla="*/ 248199 w 2212550"/>
                <a:gd name="connsiteY12" fmla="*/ 743745 h 2212550"/>
                <a:gd name="connsiteX13" fmla="*/ 447745 w 2212550"/>
                <a:gd name="connsiteY13" fmla="*/ 447840 h 2212550"/>
                <a:gd name="connsiteX14" fmla="*/ 743745 w 2212550"/>
                <a:gd name="connsiteY14" fmla="*/ 248294 h 2212550"/>
                <a:gd name="connsiteX15" fmla="*/ 1106228 w 2212550"/>
                <a:gd name="connsiteY15" fmla="*/ 175077 h 2212550"/>
                <a:gd name="connsiteX16" fmla="*/ 1468711 w 2212550"/>
                <a:gd name="connsiteY16" fmla="*/ 248294 h 2212550"/>
                <a:gd name="connsiteX17" fmla="*/ 1764710 w 2212550"/>
                <a:gd name="connsiteY17" fmla="*/ 447840 h 2212550"/>
                <a:gd name="connsiteX18" fmla="*/ 1964256 w 2212550"/>
                <a:gd name="connsiteY18" fmla="*/ 743745 h 2212550"/>
                <a:gd name="connsiteX19" fmla="*/ 2037474 w 2212550"/>
                <a:gd name="connsiteY19" fmla="*/ 1106323 h 2212550"/>
                <a:gd name="connsiteX20" fmla="*/ 1964256 w 2212550"/>
                <a:gd name="connsiteY20" fmla="*/ 1468711 h 2212550"/>
                <a:gd name="connsiteX21" fmla="*/ 1764710 w 2212550"/>
                <a:gd name="connsiteY21" fmla="*/ 1764710 h 2212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212550" h="2212550">
                  <a:moveTo>
                    <a:pt x="1106228" y="0"/>
                  </a:moveTo>
                  <a:cubicBezTo>
                    <a:pt x="495261" y="0"/>
                    <a:pt x="0" y="495261"/>
                    <a:pt x="0" y="1106323"/>
                  </a:cubicBezTo>
                  <a:cubicBezTo>
                    <a:pt x="0" y="1717385"/>
                    <a:pt x="495261" y="2212550"/>
                    <a:pt x="1106228" y="2212550"/>
                  </a:cubicBezTo>
                  <a:cubicBezTo>
                    <a:pt x="1717195" y="2212550"/>
                    <a:pt x="2212550" y="1717290"/>
                    <a:pt x="2212550" y="1106323"/>
                  </a:cubicBezTo>
                  <a:cubicBezTo>
                    <a:pt x="2212550" y="495356"/>
                    <a:pt x="1717195" y="0"/>
                    <a:pt x="1106228" y="0"/>
                  </a:cubicBezTo>
                  <a:close/>
                  <a:moveTo>
                    <a:pt x="1764710" y="1764710"/>
                  </a:moveTo>
                  <a:cubicBezTo>
                    <a:pt x="1679164" y="1850257"/>
                    <a:pt x="1579580" y="1917405"/>
                    <a:pt x="1468711" y="1964256"/>
                  </a:cubicBezTo>
                  <a:cubicBezTo>
                    <a:pt x="1353858" y="2012815"/>
                    <a:pt x="1231892" y="2037474"/>
                    <a:pt x="1106228" y="2037474"/>
                  </a:cubicBezTo>
                  <a:cubicBezTo>
                    <a:pt x="980563" y="2037474"/>
                    <a:pt x="858597" y="2012815"/>
                    <a:pt x="743745" y="1964256"/>
                  </a:cubicBezTo>
                  <a:cubicBezTo>
                    <a:pt x="632875" y="1917405"/>
                    <a:pt x="533292" y="1850257"/>
                    <a:pt x="447745" y="1764710"/>
                  </a:cubicBezTo>
                  <a:cubicBezTo>
                    <a:pt x="362199" y="1679164"/>
                    <a:pt x="295146" y="1579675"/>
                    <a:pt x="248199" y="1468711"/>
                  </a:cubicBezTo>
                  <a:cubicBezTo>
                    <a:pt x="199641" y="1353953"/>
                    <a:pt x="175077" y="1231987"/>
                    <a:pt x="175077" y="1106323"/>
                  </a:cubicBezTo>
                  <a:cubicBezTo>
                    <a:pt x="175077" y="980658"/>
                    <a:pt x="199641" y="858597"/>
                    <a:pt x="248199" y="743745"/>
                  </a:cubicBezTo>
                  <a:cubicBezTo>
                    <a:pt x="295146" y="632875"/>
                    <a:pt x="362293" y="533292"/>
                    <a:pt x="447745" y="447840"/>
                  </a:cubicBezTo>
                  <a:cubicBezTo>
                    <a:pt x="533292" y="362293"/>
                    <a:pt x="632875" y="295146"/>
                    <a:pt x="743745" y="248294"/>
                  </a:cubicBezTo>
                  <a:cubicBezTo>
                    <a:pt x="858597" y="199641"/>
                    <a:pt x="980563" y="175077"/>
                    <a:pt x="1106228" y="175077"/>
                  </a:cubicBezTo>
                  <a:cubicBezTo>
                    <a:pt x="1231892" y="175077"/>
                    <a:pt x="1353858" y="199641"/>
                    <a:pt x="1468711" y="248294"/>
                  </a:cubicBezTo>
                  <a:cubicBezTo>
                    <a:pt x="1579580" y="295146"/>
                    <a:pt x="1679164" y="362293"/>
                    <a:pt x="1764710" y="447840"/>
                  </a:cubicBezTo>
                  <a:cubicBezTo>
                    <a:pt x="1850257" y="533292"/>
                    <a:pt x="1917405" y="632875"/>
                    <a:pt x="1964256" y="743745"/>
                  </a:cubicBezTo>
                  <a:cubicBezTo>
                    <a:pt x="2012815" y="858597"/>
                    <a:pt x="2037474" y="980563"/>
                    <a:pt x="2037474" y="1106323"/>
                  </a:cubicBezTo>
                  <a:cubicBezTo>
                    <a:pt x="2037474" y="1232082"/>
                    <a:pt x="2012815" y="1353953"/>
                    <a:pt x="1964256" y="1468711"/>
                  </a:cubicBezTo>
                  <a:cubicBezTo>
                    <a:pt x="1917405" y="1579675"/>
                    <a:pt x="1850257" y="1679258"/>
                    <a:pt x="1764710" y="1764710"/>
                  </a:cubicBezTo>
                  <a:close/>
                </a:path>
              </a:pathLst>
            </a:custGeom>
            <a:solidFill>
              <a:srgbClr val="FFFFFF"/>
            </a:solidFill>
            <a:ln w="9484" cap="flat">
              <a:noFill/>
              <a:prstDash val="solid"/>
              <a:miter/>
            </a:ln>
          </p:spPr>
          <p:txBody>
            <a:bodyPr rtlCol="0" anchor="ctr"/>
            <a:lstStyle/>
            <a:p>
              <a:endParaRPr lang="nb-NO"/>
            </a:p>
          </p:txBody>
        </p:sp>
        <p:sp>
          <p:nvSpPr>
            <p:cNvPr id="767" name="Friform 766">
              <a:extLst>
                <a:ext uri="{FF2B5EF4-FFF2-40B4-BE49-F238E27FC236}">
                  <a16:creationId xmlns:a16="http://schemas.microsoft.com/office/drawing/2014/main" id="{D83D7B16-657B-B30E-B547-F5745D93FDDF}"/>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88" name="Friform 1087">
              <a:extLst>
                <a:ext uri="{FF2B5EF4-FFF2-40B4-BE49-F238E27FC236}">
                  <a16:creationId xmlns:a16="http://schemas.microsoft.com/office/drawing/2014/main" id="{E2D9C72F-5CAD-32F3-68D2-3B9BE46BA0E6}"/>
                </a:ext>
              </a:extLst>
            </p:cNvPr>
            <p:cNvSpPr/>
            <p:nvPr/>
          </p:nvSpPr>
          <p:spPr>
            <a:xfrm>
              <a:off x="6302943" y="3545844"/>
              <a:ext cx="652317" cy="671286"/>
            </a:xfrm>
            <a:custGeom>
              <a:avLst/>
              <a:gdLst>
                <a:gd name="connsiteX0" fmla="*/ 185889 w 652317"/>
                <a:gd name="connsiteY0" fmla="*/ 49886 h 671286"/>
                <a:gd name="connsiteX1" fmla="*/ 94841 w 652317"/>
                <a:gd name="connsiteY1" fmla="*/ 184940 h 671286"/>
                <a:gd name="connsiteX2" fmla="*/ 0 w 652317"/>
                <a:gd name="connsiteY2" fmla="*/ 256451 h 671286"/>
                <a:gd name="connsiteX3" fmla="*/ 199830 w 652317"/>
                <a:gd name="connsiteY3" fmla="*/ 671286 h 671286"/>
                <a:gd name="connsiteX4" fmla="*/ 652318 w 652317"/>
                <a:gd name="connsiteY4" fmla="*/ 102428 h 671286"/>
                <a:gd name="connsiteX5" fmla="*/ 203434 w 652317"/>
                <a:gd name="connsiteY5" fmla="*/ 0 h 671286"/>
                <a:gd name="connsiteX6" fmla="*/ 185889 w 652317"/>
                <a:gd name="connsiteY6" fmla="*/ 49886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185889" y="49886"/>
                  </a:move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ubicBezTo>
                    <a:pt x="198692" y="16882"/>
                    <a:pt x="192812" y="33574"/>
                    <a:pt x="185889" y="49886"/>
                  </a:cubicBezTo>
                  <a:close/>
                </a:path>
              </a:pathLst>
            </a:custGeom>
            <a:solidFill>
              <a:srgbClr val="FFFFFF"/>
            </a:solidFill>
            <a:ln w="9484" cap="flat">
              <a:noFill/>
              <a:prstDash val="solid"/>
              <a:miter/>
            </a:ln>
          </p:spPr>
          <p:txBody>
            <a:bodyPr rtlCol="0" anchor="ctr"/>
            <a:lstStyle/>
            <a:p>
              <a:endParaRPr lang="nb-NO"/>
            </a:p>
          </p:txBody>
        </p:sp>
        <p:sp>
          <p:nvSpPr>
            <p:cNvPr id="1089" name="Friform 1088">
              <a:extLst>
                <a:ext uri="{FF2B5EF4-FFF2-40B4-BE49-F238E27FC236}">
                  <a16:creationId xmlns:a16="http://schemas.microsoft.com/office/drawing/2014/main" id="{9A2409C0-47F9-29D0-91EB-614001501E92}"/>
                </a:ext>
              </a:extLst>
            </p:cNvPr>
            <p:cNvSpPr/>
            <p:nvPr/>
          </p:nvSpPr>
          <p:spPr>
            <a:xfrm>
              <a:off x="6120563" y="2545838"/>
              <a:ext cx="653171" cy="601008"/>
            </a:xfrm>
            <a:custGeom>
              <a:avLst/>
              <a:gdLst>
                <a:gd name="connsiteX0" fmla="*/ 277221 w 653171"/>
                <a:gd name="connsiteY0" fmla="*/ 584127 h 601008"/>
                <a:gd name="connsiteX1" fmla="*/ 293154 w 653171"/>
                <a:gd name="connsiteY1" fmla="*/ 601009 h 601008"/>
                <a:gd name="connsiteX2" fmla="*/ 653171 w 653171"/>
                <a:gd name="connsiteY2" fmla="*/ 313924 h 601008"/>
                <a:gd name="connsiteX3" fmla="*/ 0 w 653171"/>
                <a:gd name="connsiteY3" fmla="*/ 0 h 601008"/>
                <a:gd name="connsiteX4" fmla="*/ 0 w 653171"/>
                <a:gd name="connsiteY4" fmla="*/ 460359 h 601008"/>
                <a:gd name="connsiteX5" fmla="*/ 142167 w 653171"/>
                <a:gd name="connsiteY5" fmla="*/ 493174 h 601008"/>
                <a:gd name="connsiteX6" fmla="*/ 277221 w 653171"/>
                <a:gd name="connsiteY6" fmla="*/ 584222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008">
                  <a:moveTo>
                    <a:pt x="277221" y="584127"/>
                  </a:moveTo>
                  <a:cubicBezTo>
                    <a:pt x="282722" y="589628"/>
                    <a:pt x="288033" y="595223"/>
                    <a:pt x="293154" y="601009"/>
                  </a:cubicBezTo>
                  <a:lnTo>
                    <a:pt x="653171" y="313924"/>
                  </a:lnTo>
                  <a:cubicBezTo>
                    <a:pt x="495451" y="127182"/>
                    <a:pt x="261857" y="6639"/>
                    <a:pt x="0" y="0"/>
                  </a:cubicBezTo>
                  <a:lnTo>
                    <a:pt x="0" y="460359"/>
                  </a:lnTo>
                  <a:cubicBezTo>
                    <a:pt x="49128" y="463015"/>
                    <a:pt x="96928" y="474016"/>
                    <a:pt x="142167" y="493174"/>
                  </a:cubicBezTo>
                  <a:cubicBezTo>
                    <a:pt x="192812" y="514608"/>
                    <a:pt x="238146" y="545242"/>
                    <a:pt x="277221" y="584222"/>
                  </a:cubicBezTo>
                  <a:close/>
                </a:path>
              </a:pathLst>
            </a:custGeom>
            <a:solidFill>
              <a:schemeClr val="bg1"/>
            </a:solidFill>
            <a:ln w="9484" cap="flat">
              <a:noFill/>
              <a:prstDash val="solid"/>
              <a:miter/>
            </a:ln>
          </p:spPr>
          <p:txBody>
            <a:bodyPr rtlCol="0" anchor="ctr"/>
            <a:lstStyle/>
            <a:p>
              <a:endParaRPr lang="nb-NO"/>
            </a:p>
          </p:txBody>
        </p:sp>
        <p:sp>
          <p:nvSpPr>
            <p:cNvPr id="1090" name="Friform 1089">
              <a:extLst>
                <a:ext uri="{FF2B5EF4-FFF2-40B4-BE49-F238E27FC236}">
                  <a16:creationId xmlns:a16="http://schemas.microsoft.com/office/drawing/2014/main" id="{F5D1F303-68A2-EA87-C8EA-D95112CBB829}"/>
                </a:ext>
              </a:extLst>
            </p:cNvPr>
            <p:cNvSpPr/>
            <p:nvPr/>
          </p:nvSpPr>
          <p:spPr>
            <a:xfrm>
              <a:off x="5733611" y="3822401"/>
              <a:ext cx="727337" cy="492794"/>
            </a:xfrm>
            <a:custGeom>
              <a:avLst/>
              <a:gdLst>
                <a:gd name="connsiteX0" fmla="*/ 363716 w 727337"/>
                <a:gd name="connsiteY0" fmla="*/ 32815 h 492794"/>
                <a:gd name="connsiteX1" fmla="*/ 199830 w 727337"/>
                <a:gd name="connsiteY1" fmla="*/ 0 h 492794"/>
                <a:gd name="connsiteX2" fmla="*/ 0 w 727337"/>
                <a:gd name="connsiteY2" fmla="*/ 414835 h 492794"/>
                <a:gd name="connsiteX3" fmla="*/ 363716 w 727337"/>
                <a:gd name="connsiteY3" fmla="*/ 492795 h 492794"/>
                <a:gd name="connsiteX4" fmla="*/ 727337 w 727337"/>
                <a:gd name="connsiteY4" fmla="*/ 414835 h 492794"/>
                <a:gd name="connsiteX5" fmla="*/ 527507 w 727337"/>
                <a:gd name="connsiteY5" fmla="*/ 0 h 492794"/>
                <a:gd name="connsiteX6" fmla="*/ 363621 w 727337"/>
                <a:gd name="connsiteY6" fmla="*/ 32815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363716" y="32815"/>
                  </a:moveTo>
                  <a:cubicBezTo>
                    <a:pt x="306906" y="32815"/>
                    <a:pt x="251803" y="21814"/>
                    <a:pt x="199830" y="0"/>
                  </a:cubicBezTo>
                  <a:lnTo>
                    <a:pt x="0" y="414835"/>
                  </a:lnTo>
                  <a:cubicBezTo>
                    <a:pt x="110964" y="464912"/>
                    <a:pt x="234068" y="492795"/>
                    <a:pt x="363716" y="492795"/>
                  </a:cubicBezTo>
                  <a:cubicBezTo>
                    <a:pt x="493364" y="492795"/>
                    <a:pt x="616468" y="464912"/>
                    <a:pt x="727337" y="414835"/>
                  </a:cubicBezTo>
                  <a:lnTo>
                    <a:pt x="527507" y="0"/>
                  </a:lnTo>
                  <a:cubicBezTo>
                    <a:pt x="475534" y="21719"/>
                    <a:pt x="420431" y="32815"/>
                    <a:pt x="363621" y="32815"/>
                  </a:cubicBezTo>
                  <a:close/>
                </a:path>
              </a:pathLst>
            </a:custGeom>
            <a:solidFill>
              <a:srgbClr val="FFFFFF"/>
            </a:solidFill>
            <a:ln w="9484" cap="flat">
              <a:noFill/>
              <a:prstDash val="solid"/>
              <a:miter/>
            </a:ln>
          </p:spPr>
          <p:txBody>
            <a:bodyPr rtlCol="0" anchor="ctr"/>
            <a:lstStyle/>
            <a:p>
              <a:endParaRPr lang="nb-NO"/>
            </a:p>
          </p:txBody>
        </p:sp>
        <p:sp>
          <p:nvSpPr>
            <p:cNvPr id="1091" name="Friform 1090">
              <a:extLst>
                <a:ext uri="{FF2B5EF4-FFF2-40B4-BE49-F238E27FC236}">
                  <a16:creationId xmlns:a16="http://schemas.microsoft.com/office/drawing/2014/main" id="{27C68D8A-B8D2-E3BA-666B-91499E9F6A7B}"/>
                </a:ext>
              </a:extLst>
            </p:cNvPr>
            <p:cNvSpPr/>
            <p:nvPr/>
          </p:nvSpPr>
          <p:spPr>
            <a:xfrm>
              <a:off x="5421110" y="2545838"/>
              <a:ext cx="653171" cy="601008"/>
            </a:xfrm>
            <a:custGeom>
              <a:avLst/>
              <a:gdLst>
                <a:gd name="connsiteX0" fmla="*/ 375856 w 653171"/>
                <a:gd name="connsiteY0" fmla="*/ 584127 h 601008"/>
                <a:gd name="connsiteX1" fmla="*/ 510910 w 653171"/>
                <a:gd name="connsiteY1" fmla="*/ 493079 h 601008"/>
                <a:gd name="connsiteX2" fmla="*/ 653171 w 653171"/>
                <a:gd name="connsiteY2" fmla="*/ 460264 h 601008"/>
                <a:gd name="connsiteX3" fmla="*/ 653171 w 653171"/>
                <a:gd name="connsiteY3" fmla="*/ 0 h 601008"/>
                <a:gd name="connsiteX4" fmla="*/ 0 w 653171"/>
                <a:gd name="connsiteY4" fmla="*/ 313924 h 601008"/>
                <a:gd name="connsiteX5" fmla="*/ 360017 w 653171"/>
                <a:gd name="connsiteY5" fmla="*/ 601009 h 601008"/>
                <a:gd name="connsiteX6" fmla="*/ 375951 w 653171"/>
                <a:gd name="connsiteY6" fmla="*/ 584127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008">
                  <a:moveTo>
                    <a:pt x="375856" y="584127"/>
                  </a:moveTo>
                  <a:cubicBezTo>
                    <a:pt x="414835" y="545147"/>
                    <a:pt x="460264" y="514514"/>
                    <a:pt x="510910" y="493079"/>
                  </a:cubicBezTo>
                  <a:cubicBezTo>
                    <a:pt x="556244" y="473921"/>
                    <a:pt x="603949" y="462920"/>
                    <a:pt x="653171" y="460264"/>
                  </a:cubicBezTo>
                  <a:lnTo>
                    <a:pt x="653171" y="0"/>
                  </a:lnTo>
                  <a:cubicBezTo>
                    <a:pt x="391315" y="6734"/>
                    <a:pt x="157626" y="127277"/>
                    <a:pt x="0" y="313924"/>
                  </a:cubicBezTo>
                  <a:lnTo>
                    <a:pt x="360017" y="601009"/>
                  </a:lnTo>
                  <a:cubicBezTo>
                    <a:pt x="365139" y="595223"/>
                    <a:pt x="370545" y="589628"/>
                    <a:pt x="375951" y="584127"/>
                  </a:cubicBezTo>
                  <a:close/>
                </a:path>
              </a:pathLst>
            </a:custGeom>
            <a:solidFill>
              <a:srgbClr val="FFFFFF"/>
            </a:solidFill>
            <a:ln w="9484" cap="flat">
              <a:noFill/>
              <a:prstDash val="solid"/>
              <a:miter/>
            </a:ln>
          </p:spPr>
          <p:txBody>
            <a:bodyPr rtlCol="0" anchor="ctr"/>
            <a:lstStyle/>
            <a:p>
              <a:endParaRPr lang="nb-NO"/>
            </a:p>
          </p:txBody>
        </p:sp>
        <p:sp>
          <p:nvSpPr>
            <p:cNvPr id="1092" name="Friform 1091">
              <a:extLst>
                <a:ext uri="{FF2B5EF4-FFF2-40B4-BE49-F238E27FC236}">
                  <a16:creationId xmlns:a16="http://schemas.microsoft.com/office/drawing/2014/main" id="{933F9630-F1B8-8234-C002-2FF035A4A8D4}"/>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093" name="Friform 1092">
              <a:extLst>
                <a:ext uri="{FF2B5EF4-FFF2-40B4-BE49-F238E27FC236}">
                  <a16:creationId xmlns:a16="http://schemas.microsoft.com/office/drawing/2014/main" id="{319FEAF9-8521-C4B0-038D-53CCDBCDD2F5}"/>
                </a:ext>
              </a:extLst>
            </p:cNvPr>
            <p:cNvSpPr/>
            <p:nvPr/>
          </p:nvSpPr>
          <p:spPr>
            <a:xfrm>
              <a:off x="5212459" y="2895992"/>
              <a:ext cx="539456" cy="707136"/>
            </a:xfrm>
            <a:custGeom>
              <a:avLst/>
              <a:gdLst>
                <a:gd name="connsiteX0" fmla="*/ 460075 w 539456"/>
                <a:gd name="connsiteY0" fmla="*/ 534430 h 707136"/>
                <a:gd name="connsiteX1" fmla="*/ 493459 w 539456"/>
                <a:gd name="connsiteY1" fmla="*/ 369027 h 707136"/>
                <a:gd name="connsiteX2" fmla="*/ 539457 w 539456"/>
                <a:gd name="connsiteY2" fmla="*/ 286989 h 707136"/>
                <a:gd name="connsiteX3" fmla="*/ 179534 w 539456"/>
                <a:gd name="connsiteY3" fmla="*/ 0 h 707136"/>
                <a:gd name="connsiteX4" fmla="*/ 0 w 539456"/>
                <a:gd name="connsiteY4" fmla="*/ 534430 h 707136"/>
                <a:gd name="connsiteX5" fmla="*/ 16882 w 539456"/>
                <a:gd name="connsiteY5" fmla="*/ 707136 h 707136"/>
                <a:gd name="connsiteX6" fmla="*/ 465860 w 539456"/>
                <a:gd name="connsiteY6" fmla="*/ 604708 h 707136"/>
                <a:gd name="connsiteX7" fmla="*/ 460075 w 539456"/>
                <a:gd name="connsiteY7" fmla="*/ 53443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460075" y="534430"/>
                  </a:moveTo>
                  <a:cubicBezTo>
                    <a:pt x="460075" y="477051"/>
                    <a:pt x="471361" y="421474"/>
                    <a:pt x="493459" y="369027"/>
                  </a:cubicBezTo>
                  <a:cubicBezTo>
                    <a:pt x="505788" y="339911"/>
                    <a:pt x="521152" y="312407"/>
                    <a:pt x="539457" y="286989"/>
                  </a:cubicBezTo>
                  <a:lnTo>
                    <a:pt x="179534" y="0"/>
                  </a:lnTo>
                  <a:cubicBezTo>
                    <a:pt x="66863" y="148521"/>
                    <a:pt x="0" y="333651"/>
                    <a:pt x="0" y="534430"/>
                  </a:cubicBezTo>
                  <a:cubicBezTo>
                    <a:pt x="0" y="593516"/>
                    <a:pt x="5785" y="651275"/>
                    <a:pt x="16882" y="707136"/>
                  </a:cubicBezTo>
                  <a:lnTo>
                    <a:pt x="465860" y="604708"/>
                  </a:lnTo>
                  <a:cubicBezTo>
                    <a:pt x="462066" y="581661"/>
                    <a:pt x="460075" y="558141"/>
                    <a:pt x="460075" y="534430"/>
                  </a:cubicBezTo>
                  <a:close/>
                </a:path>
              </a:pathLst>
            </a:custGeom>
            <a:solidFill>
              <a:srgbClr val="FFFFFF"/>
            </a:solidFill>
            <a:ln w="9484" cap="flat">
              <a:noFill/>
              <a:prstDash val="solid"/>
              <a:miter/>
            </a:ln>
          </p:spPr>
          <p:txBody>
            <a:bodyPr rtlCol="0" anchor="ctr"/>
            <a:lstStyle/>
            <a:p>
              <a:endParaRPr lang="nb-NO"/>
            </a:p>
          </p:txBody>
        </p:sp>
        <p:sp>
          <p:nvSpPr>
            <p:cNvPr id="1094" name="Friform 1093">
              <a:extLst>
                <a:ext uri="{FF2B5EF4-FFF2-40B4-BE49-F238E27FC236}">
                  <a16:creationId xmlns:a16="http://schemas.microsoft.com/office/drawing/2014/main" id="{E7357079-2E22-39D3-6B52-A8CBFFE53430}"/>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095" name="Friform 1094">
              <a:extLst>
                <a:ext uri="{FF2B5EF4-FFF2-40B4-BE49-F238E27FC236}">
                  <a16:creationId xmlns:a16="http://schemas.microsoft.com/office/drawing/2014/main" id="{D9D9D5D4-8D53-766E-35F9-7F933375481B}"/>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096" name="Friform 1095">
              <a:extLst>
                <a:ext uri="{FF2B5EF4-FFF2-40B4-BE49-F238E27FC236}">
                  <a16:creationId xmlns:a16="http://schemas.microsoft.com/office/drawing/2014/main" id="{CE8E5B5D-3851-5B87-DF6E-75AFB0A7BB54}"/>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97" name="Friform 1096">
              <a:extLst>
                <a:ext uri="{FF2B5EF4-FFF2-40B4-BE49-F238E27FC236}">
                  <a16:creationId xmlns:a16="http://schemas.microsoft.com/office/drawing/2014/main" id="{66FBA286-CCA0-6DF6-027D-2F20D254300D}"/>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98" name="Friform 1097">
              <a:extLst>
                <a:ext uri="{FF2B5EF4-FFF2-40B4-BE49-F238E27FC236}">
                  <a16:creationId xmlns:a16="http://schemas.microsoft.com/office/drawing/2014/main" id="{C794AAAA-CB25-FFC1-8B75-374C56D91A42}"/>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99" name="Friform 1098">
              <a:extLst>
                <a:ext uri="{FF2B5EF4-FFF2-40B4-BE49-F238E27FC236}">
                  <a16:creationId xmlns:a16="http://schemas.microsoft.com/office/drawing/2014/main" id="{95982078-9495-9320-07B0-3E1061DDD430}"/>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00" name="Friform 1099">
              <a:extLst>
                <a:ext uri="{FF2B5EF4-FFF2-40B4-BE49-F238E27FC236}">
                  <a16:creationId xmlns:a16="http://schemas.microsoft.com/office/drawing/2014/main" id="{27766C71-F59E-1BC6-81CD-2FA341C8B083}"/>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01" name="Friform 1100">
              <a:extLst>
                <a:ext uri="{FF2B5EF4-FFF2-40B4-BE49-F238E27FC236}">
                  <a16:creationId xmlns:a16="http://schemas.microsoft.com/office/drawing/2014/main" id="{36B437D8-19D2-DE35-B6E0-E46A51063F6E}"/>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02" name="Friform 1101">
              <a:extLst>
                <a:ext uri="{FF2B5EF4-FFF2-40B4-BE49-F238E27FC236}">
                  <a16:creationId xmlns:a16="http://schemas.microsoft.com/office/drawing/2014/main" id="{72A1E848-2D04-6EEF-7A26-5D53F3581EA8}"/>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03" name="Friform 1102">
              <a:extLst>
                <a:ext uri="{FF2B5EF4-FFF2-40B4-BE49-F238E27FC236}">
                  <a16:creationId xmlns:a16="http://schemas.microsoft.com/office/drawing/2014/main" id="{EC47D387-448D-0479-9268-F89C83B651D1}"/>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04" name="Friform 1103">
              <a:extLst>
                <a:ext uri="{FF2B5EF4-FFF2-40B4-BE49-F238E27FC236}">
                  <a16:creationId xmlns:a16="http://schemas.microsoft.com/office/drawing/2014/main" id="{7A9C4736-9010-48B3-5AD6-D9F6BAC2C096}"/>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05" name="Friform 1104">
              <a:extLst>
                <a:ext uri="{FF2B5EF4-FFF2-40B4-BE49-F238E27FC236}">
                  <a16:creationId xmlns:a16="http://schemas.microsoft.com/office/drawing/2014/main" id="{FCA29C65-4753-F228-A86F-CAEDD343A949}"/>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06" name="Friform 1105">
              <a:extLst>
                <a:ext uri="{FF2B5EF4-FFF2-40B4-BE49-F238E27FC236}">
                  <a16:creationId xmlns:a16="http://schemas.microsoft.com/office/drawing/2014/main" id="{7C86CF78-5F7A-8D2A-BD36-B09CAA69622F}"/>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07" name="Friform 1106">
              <a:extLst>
                <a:ext uri="{FF2B5EF4-FFF2-40B4-BE49-F238E27FC236}">
                  <a16:creationId xmlns:a16="http://schemas.microsoft.com/office/drawing/2014/main" id="{EE5FFCF6-B1C9-5DFA-65F0-9193F26B7403}"/>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08" name="Friform 1107">
              <a:extLst>
                <a:ext uri="{FF2B5EF4-FFF2-40B4-BE49-F238E27FC236}">
                  <a16:creationId xmlns:a16="http://schemas.microsoft.com/office/drawing/2014/main" id="{BDE86528-1C71-D907-0960-4041A93ACE4B}"/>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09" name="Friform 1108">
              <a:extLst>
                <a:ext uri="{FF2B5EF4-FFF2-40B4-BE49-F238E27FC236}">
                  <a16:creationId xmlns:a16="http://schemas.microsoft.com/office/drawing/2014/main" id="{E46FD541-CD44-04BF-A916-A7B962543355}"/>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10" name="Friform 1109">
              <a:extLst>
                <a:ext uri="{FF2B5EF4-FFF2-40B4-BE49-F238E27FC236}">
                  <a16:creationId xmlns:a16="http://schemas.microsoft.com/office/drawing/2014/main" id="{99EFD9B6-C34B-6C78-EA89-6B278EB995A1}"/>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11" name="Friform 1110">
              <a:extLst>
                <a:ext uri="{FF2B5EF4-FFF2-40B4-BE49-F238E27FC236}">
                  <a16:creationId xmlns:a16="http://schemas.microsoft.com/office/drawing/2014/main" id="{D8F13BE2-E24E-540C-893E-FB87C1C75314}"/>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12" name="Friform 1111">
              <a:extLst>
                <a:ext uri="{FF2B5EF4-FFF2-40B4-BE49-F238E27FC236}">
                  <a16:creationId xmlns:a16="http://schemas.microsoft.com/office/drawing/2014/main" id="{D30E5AF3-06BB-808A-9FD9-C51633641E10}"/>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13" name="Friform 1112">
              <a:extLst>
                <a:ext uri="{FF2B5EF4-FFF2-40B4-BE49-F238E27FC236}">
                  <a16:creationId xmlns:a16="http://schemas.microsoft.com/office/drawing/2014/main" id="{4A357BA4-58E8-8FCF-FC13-7DB648FC2C31}"/>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14" name="Friform 1113">
              <a:extLst>
                <a:ext uri="{FF2B5EF4-FFF2-40B4-BE49-F238E27FC236}">
                  <a16:creationId xmlns:a16="http://schemas.microsoft.com/office/drawing/2014/main" id="{5C8CB032-B553-5745-C7A7-BEE948BC2AF8}"/>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15" name="Friform 1114">
              <a:extLst>
                <a:ext uri="{FF2B5EF4-FFF2-40B4-BE49-F238E27FC236}">
                  <a16:creationId xmlns:a16="http://schemas.microsoft.com/office/drawing/2014/main" id="{B2194E86-C6B1-9153-4CEF-B11427110094}"/>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16" name="Friform 1115">
              <a:extLst>
                <a:ext uri="{FF2B5EF4-FFF2-40B4-BE49-F238E27FC236}">
                  <a16:creationId xmlns:a16="http://schemas.microsoft.com/office/drawing/2014/main" id="{E933E03E-67A1-E5A6-1BB3-F1F9D5169A16}"/>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17" name="Friform 1116">
              <a:extLst>
                <a:ext uri="{FF2B5EF4-FFF2-40B4-BE49-F238E27FC236}">
                  <a16:creationId xmlns:a16="http://schemas.microsoft.com/office/drawing/2014/main" id="{D6E53E66-984F-4F7F-BEC2-67CFC996F0D6}"/>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18" name="Friform 1117">
              <a:extLst>
                <a:ext uri="{FF2B5EF4-FFF2-40B4-BE49-F238E27FC236}">
                  <a16:creationId xmlns:a16="http://schemas.microsoft.com/office/drawing/2014/main" id="{6C989282-5EF6-0371-58FA-59E256B57C53}"/>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19" name="Friform 1118">
              <a:extLst>
                <a:ext uri="{FF2B5EF4-FFF2-40B4-BE49-F238E27FC236}">
                  <a16:creationId xmlns:a16="http://schemas.microsoft.com/office/drawing/2014/main" id="{F75147AA-BB79-04D0-FE32-657C6C6BBD96}"/>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20" name="Friform 1119">
              <a:extLst>
                <a:ext uri="{FF2B5EF4-FFF2-40B4-BE49-F238E27FC236}">
                  <a16:creationId xmlns:a16="http://schemas.microsoft.com/office/drawing/2014/main" id="{1BD96048-A55A-D4B5-C5E2-D32EEB13FF6D}"/>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21" name="Friform 1120">
              <a:extLst>
                <a:ext uri="{FF2B5EF4-FFF2-40B4-BE49-F238E27FC236}">
                  <a16:creationId xmlns:a16="http://schemas.microsoft.com/office/drawing/2014/main" id="{56CBCEFA-9386-DDA9-1046-E27EFDA83665}"/>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22" name="Friform 1121">
              <a:extLst>
                <a:ext uri="{FF2B5EF4-FFF2-40B4-BE49-F238E27FC236}">
                  <a16:creationId xmlns:a16="http://schemas.microsoft.com/office/drawing/2014/main" id="{C880345D-3A53-4FBB-3AB8-4CEAF4EBD8B8}"/>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23" name="Friform 1122">
              <a:extLst>
                <a:ext uri="{FF2B5EF4-FFF2-40B4-BE49-F238E27FC236}">
                  <a16:creationId xmlns:a16="http://schemas.microsoft.com/office/drawing/2014/main" id="{F33C2911-9084-B60C-A5A6-1618A9FA890D}"/>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24" name="Friform 1123">
              <a:extLst>
                <a:ext uri="{FF2B5EF4-FFF2-40B4-BE49-F238E27FC236}">
                  <a16:creationId xmlns:a16="http://schemas.microsoft.com/office/drawing/2014/main" id="{DF0AC4E9-A9D3-76F5-AB53-1F79830D8C52}"/>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25" name="Friform 1124">
              <a:extLst>
                <a:ext uri="{FF2B5EF4-FFF2-40B4-BE49-F238E27FC236}">
                  <a16:creationId xmlns:a16="http://schemas.microsoft.com/office/drawing/2014/main" id="{70341DE9-CB6A-3A49-DFCF-B82303D63744}"/>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26" name="Friform 1125">
              <a:extLst>
                <a:ext uri="{FF2B5EF4-FFF2-40B4-BE49-F238E27FC236}">
                  <a16:creationId xmlns:a16="http://schemas.microsoft.com/office/drawing/2014/main" id="{1C0310B2-4597-90F0-CB57-D74F506D5324}"/>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27" name="Friform 1126">
              <a:extLst>
                <a:ext uri="{FF2B5EF4-FFF2-40B4-BE49-F238E27FC236}">
                  <a16:creationId xmlns:a16="http://schemas.microsoft.com/office/drawing/2014/main" id="{0ADF62ED-4F5C-E81B-3B74-31B029C218B0}"/>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28" name="Friform 1127">
              <a:extLst>
                <a:ext uri="{FF2B5EF4-FFF2-40B4-BE49-F238E27FC236}">
                  <a16:creationId xmlns:a16="http://schemas.microsoft.com/office/drawing/2014/main" id="{879AF94D-77B5-9913-25AE-A0365F7AA4E4}"/>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29" name="Friform 1128">
              <a:extLst>
                <a:ext uri="{FF2B5EF4-FFF2-40B4-BE49-F238E27FC236}">
                  <a16:creationId xmlns:a16="http://schemas.microsoft.com/office/drawing/2014/main" id="{444EE46F-922E-5128-238E-E9E9BDAF207C}"/>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30" name="Friform 1129">
              <a:extLst>
                <a:ext uri="{FF2B5EF4-FFF2-40B4-BE49-F238E27FC236}">
                  <a16:creationId xmlns:a16="http://schemas.microsoft.com/office/drawing/2014/main" id="{A133C7F2-F83C-9063-5132-273BD830CABF}"/>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31" name="Friform 1130">
              <a:extLst>
                <a:ext uri="{FF2B5EF4-FFF2-40B4-BE49-F238E27FC236}">
                  <a16:creationId xmlns:a16="http://schemas.microsoft.com/office/drawing/2014/main" id="{C5114C21-8A4C-6359-552B-0604DD34CE03}"/>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32" name="Friform 1131">
              <a:extLst>
                <a:ext uri="{FF2B5EF4-FFF2-40B4-BE49-F238E27FC236}">
                  <a16:creationId xmlns:a16="http://schemas.microsoft.com/office/drawing/2014/main" id="{A6A5B803-4B02-0746-E7BF-A8FCB95FCEAE}"/>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33" name="Friform 1132">
              <a:extLst>
                <a:ext uri="{FF2B5EF4-FFF2-40B4-BE49-F238E27FC236}">
                  <a16:creationId xmlns:a16="http://schemas.microsoft.com/office/drawing/2014/main" id="{1B578401-FE5D-124D-15D5-740B8DE33FAE}"/>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34" name="Friform 1133">
              <a:extLst>
                <a:ext uri="{FF2B5EF4-FFF2-40B4-BE49-F238E27FC236}">
                  <a16:creationId xmlns:a16="http://schemas.microsoft.com/office/drawing/2014/main" id="{6E17F74B-E4B3-DA2B-7771-E5B7808F1322}"/>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35" name="Friform 1134">
              <a:extLst>
                <a:ext uri="{FF2B5EF4-FFF2-40B4-BE49-F238E27FC236}">
                  <a16:creationId xmlns:a16="http://schemas.microsoft.com/office/drawing/2014/main" id="{8CB327CB-A613-EE19-9D5A-4522AD401B7F}"/>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36" name="Friform 1135">
              <a:extLst>
                <a:ext uri="{FF2B5EF4-FFF2-40B4-BE49-F238E27FC236}">
                  <a16:creationId xmlns:a16="http://schemas.microsoft.com/office/drawing/2014/main" id="{CE6DCDCA-8EF6-17AC-271B-E62D942B75B7}"/>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37" name="Friform 1136">
              <a:extLst>
                <a:ext uri="{FF2B5EF4-FFF2-40B4-BE49-F238E27FC236}">
                  <a16:creationId xmlns:a16="http://schemas.microsoft.com/office/drawing/2014/main" id="{29D601FA-2CC7-0AC0-2944-4352866B6AE0}"/>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38" name="Friform 1137">
              <a:extLst>
                <a:ext uri="{FF2B5EF4-FFF2-40B4-BE49-F238E27FC236}">
                  <a16:creationId xmlns:a16="http://schemas.microsoft.com/office/drawing/2014/main" id="{C54DE42F-EFB1-9E1E-0532-54E67729C26F}"/>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39" name="Friform 1138">
              <a:extLst>
                <a:ext uri="{FF2B5EF4-FFF2-40B4-BE49-F238E27FC236}">
                  <a16:creationId xmlns:a16="http://schemas.microsoft.com/office/drawing/2014/main" id="{39BEFE9B-A7CB-00B4-3DC5-7FB924A079EC}"/>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40" name="Friform 1139">
              <a:extLst>
                <a:ext uri="{FF2B5EF4-FFF2-40B4-BE49-F238E27FC236}">
                  <a16:creationId xmlns:a16="http://schemas.microsoft.com/office/drawing/2014/main" id="{A2CC406C-461A-9581-C367-568A170702BF}"/>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41" name="Friform 1140">
              <a:extLst>
                <a:ext uri="{FF2B5EF4-FFF2-40B4-BE49-F238E27FC236}">
                  <a16:creationId xmlns:a16="http://schemas.microsoft.com/office/drawing/2014/main" id="{0A5A9307-D2E1-2D34-1D28-D7F39BDA11A8}"/>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42" name="Friform 1141">
              <a:extLst>
                <a:ext uri="{FF2B5EF4-FFF2-40B4-BE49-F238E27FC236}">
                  <a16:creationId xmlns:a16="http://schemas.microsoft.com/office/drawing/2014/main" id="{982B1565-4CAE-450F-2734-73A2AA30A929}"/>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43" name="Friform 1142">
              <a:extLst>
                <a:ext uri="{FF2B5EF4-FFF2-40B4-BE49-F238E27FC236}">
                  <a16:creationId xmlns:a16="http://schemas.microsoft.com/office/drawing/2014/main" id="{1A39ABBB-CC3B-E86D-E86C-3AC01D25D40F}"/>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44" name="Friform 1143">
              <a:extLst>
                <a:ext uri="{FF2B5EF4-FFF2-40B4-BE49-F238E27FC236}">
                  <a16:creationId xmlns:a16="http://schemas.microsoft.com/office/drawing/2014/main" id="{444F1169-7EDB-550D-5CBB-FF56BA9ACD64}"/>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45" name="Friform 1144">
              <a:extLst>
                <a:ext uri="{FF2B5EF4-FFF2-40B4-BE49-F238E27FC236}">
                  <a16:creationId xmlns:a16="http://schemas.microsoft.com/office/drawing/2014/main" id="{CF8AF90A-6B23-224B-C860-4CB5401D8AC1}"/>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46" name="Friform 1145">
              <a:extLst>
                <a:ext uri="{FF2B5EF4-FFF2-40B4-BE49-F238E27FC236}">
                  <a16:creationId xmlns:a16="http://schemas.microsoft.com/office/drawing/2014/main" id="{1F275E7C-388A-003C-7D1A-8EE0D60F8F75}"/>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47" name="Friform 1146">
              <a:extLst>
                <a:ext uri="{FF2B5EF4-FFF2-40B4-BE49-F238E27FC236}">
                  <a16:creationId xmlns:a16="http://schemas.microsoft.com/office/drawing/2014/main" id="{97056030-9BCB-6978-54F6-6EC1297BA1B8}"/>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48" name="Friform 1147">
              <a:extLst>
                <a:ext uri="{FF2B5EF4-FFF2-40B4-BE49-F238E27FC236}">
                  <a16:creationId xmlns:a16="http://schemas.microsoft.com/office/drawing/2014/main" id="{6FE81132-060A-4B93-0F1A-D82E45482CF3}"/>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49" name="Friform 1148">
              <a:extLst>
                <a:ext uri="{FF2B5EF4-FFF2-40B4-BE49-F238E27FC236}">
                  <a16:creationId xmlns:a16="http://schemas.microsoft.com/office/drawing/2014/main" id="{922FF39D-0951-987F-1789-0A8BF9C75A61}"/>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50" name="Friform 1149">
              <a:extLst>
                <a:ext uri="{FF2B5EF4-FFF2-40B4-BE49-F238E27FC236}">
                  <a16:creationId xmlns:a16="http://schemas.microsoft.com/office/drawing/2014/main" id="{652FE2C2-C3E3-56A4-3D4A-665FAFBCBD4D}"/>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51" name="Friform 1150">
              <a:extLst>
                <a:ext uri="{FF2B5EF4-FFF2-40B4-BE49-F238E27FC236}">
                  <a16:creationId xmlns:a16="http://schemas.microsoft.com/office/drawing/2014/main" id="{D9FDF2D4-9B48-3749-AC6E-AF310F02275E}"/>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52" name="Friform 1151">
              <a:extLst>
                <a:ext uri="{FF2B5EF4-FFF2-40B4-BE49-F238E27FC236}">
                  <a16:creationId xmlns:a16="http://schemas.microsoft.com/office/drawing/2014/main" id="{6C1E8CC5-FAD5-B0B6-5C40-20FF97CF18B8}"/>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53" name="Friform 1152">
              <a:extLst>
                <a:ext uri="{FF2B5EF4-FFF2-40B4-BE49-F238E27FC236}">
                  <a16:creationId xmlns:a16="http://schemas.microsoft.com/office/drawing/2014/main" id="{94B961C5-B213-768F-E3E5-B22CCC8C4740}"/>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54" name="Friform 1153">
              <a:extLst>
                <a:ext uri="{FF2B5EF4-FFF2-40B4-BE49-F238E27FC236}">
                  <a16:creationId xmlns:a16="http://schemas.microsoft.com/office/drawing/2014/main" id="{6BBF3112-A3CE-DCCF-2793-0364FB994C3E}"/>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55" name="Friform 1154">
              <a:extLst>
                <a:ext uri="{FF2B5EF4-FFF2-40B4-BE49-F238E27FC236}">
                  <a16:creationId xmlns:a16="http://schemas.microsoft.com/office/drawing/2014/main" id="{030DE44B-701B-6C18-2E8E-44E89FC2CF4D}"/>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56" name="Friform 1155">
              <a:extLst>
                <a:ext uri="{FF2B5EF4-FFF2-40B4-BE49-F238E27FC236}">
                  <a16:creationId xmlns:a16="http://schemas.microsoft.com/office/drawing/2014/main" id="{EB0611A9-19F8-9FDF-6883-AA9309126411}"/>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57" name="Friform 1156">
              <a:extLst>
                <a:ext uri="{FF2B5EF4-FFF2-40B4-BE49-F238E27FC236}">
                  <a16:creationId xmlns:a16="http://schemas.microsoft.com/office/drawing/2014/main" id="{0BEA1F77-58DD-49F7-A8EC-46634FF736E9}"/>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58" name="Friform 1157">
              <a:extLst>
                <a:ext uri="{FF2B5EF4-FFF2-40B4-BE49-F238E27FC236}">
                  <a16:creationId xmlns:a16="http://schemas.microsoft.com/office/drawing/2014/main" id="{318A0C72-E96E-0F36-8B0C-E055F09A80D5}"/>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59" name="Friform 1158">
              <a:extLst>
                <a:ext uri="{FF2B5EF4-FFF2-40B4-BE49-F238E27FC236}">
                  <a16:creationId xmlns:a16="http://schemas.microsoft.com/office/drawing/2014/main" id="{11B96D73-8D5C-BC56-0ADA-BB44129B74A1}"/>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60" name="Friform 1159">
              <a:extLst>
                <a:ext uri="{FF2B5EF4-FFF2-40B4-BE49-F238E27FC236}">
                  <a16:creationId xmlns:a16="http://schemas.microsoft.com/office/drawing/2014/main" id="{AB25316C-7ED0-A6A6-43BC-37D8DE630CF7}"/>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61" name="Friform 1160">
              <a:extLst>
                <a:ext uri="{FF2B5EF4-FFF2-40B4-BE49-F238E27FC236}">
                  <a16:creationId xmlns:a16="http://schemas.microsoft.com/office/drawing/2014/main" id="{6E37B424-6778-9E7D-0F0B-4534D492A49B}"/>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62" name="Friform 1161">
              <a:extLst>
                <a:ext uri="{FF2B5EF4-FFF2-40B4-BE49-F238E27FC236}">
                  <a16:creationId xmlns:a16="http://schemas.microsoft.com/office/drawing/2014/main" id="{BCE8DF49-BC9C-AB83-8A2D-7D63473DC785}"/>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63" name="Friform 1162">
              <a:extLst>
                <a:ext uri="{FF2B5EF4-FFF2-40B4-BE49-F238E27FC236}">
                  <a16:creationId xmlns:a16="http://schemas.microsoft.com/office/drawing/2014/main" id="{12676FB4-0DFB-0332-B8C3-6771056990A7}"/>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64" name="Friform 1163">
              <a:extLst>
                <a:ext uri="{FF2B5EF4-FFF2-40B4-BE49-F238E27FC236}">
                  <a16:creationId xmlns:a16="http://schemas.microsoft.com/office/drawing/2014/main" id="{7D233A0D-273C-D924-4AC1-BC8DE26F4620}"/>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65" name="Friform 1164">
              <a:extLst>
                <a:ext uri="{FF2B5EF4-FFF2-40B4-BE49-F238E27FC236}">
                  <a16:creationId xmlns:a16="http://schemas.microsoft.com/office/drawing/2014/main" id="{C61E3407-BBD4-504D-1FBA-CE125517A747}"/>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66" name="Friform 1165">
              <a:extLst>
                <a:ext uri="{FF2B5EF4-FFF2-40B4-BE49-F238E27FC236}">
                  <a16:creationId xmlns:a16="http://schemas.microsoft.com/office/drawing/2014/main" id="{93CDB0E6-03FF-DC9D-B352-F0184EA71D11}"/>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67" name="Friform 1166">
              <a:extLst>
                <a:ext uri="{FF2B5EF4-FFF2-40B4-BE49-F238E27FC236}">
                  <a16:creationId xmlns:a16="http://schemas.microsoft.com/office/drawing/2014/main" id="{F698207A-985F-1EF4-3EE4-02CDB453F8F1}"/>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68" name="Friform 1167">
              <a:extLst>
                <a:ext uri="{FF2B5EF4-FFF2-40B4-BE49-F238E27FC236}">
                  <a16:creationId xmlns:a16="http://schemas.microsoft.com/office/drawing/2014/main" id="{1DED2D99-8F1D-7681-89A7-D8FD1C1411F8}"/>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69" name="Friform 1168">
              <a:extLst>
                <a:ext uri="{FF2B5EF4-FFF2-40B4-BE49-F238E27FC236}">
                  <a16:creationId xmlns:a16="http://schemas.microsoft.com/office/drawing/2014/main" id="{4BF5BC46-4B6B-E71C-54C2-3958174D0E97}"/>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70" name="Friform 1169">
              <a:extLst>
                <a:ext uri="{FF2B5EF4-FFF2-40B4-BE49-F238E27FC236}">
                  <a16:creationId xmlns:a16="http://schemas.microsoft.com/office/drawing/2014/main" id="{9810F2B5-62CB-C13F-E942-7C09A44B93E0}"/>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71" name="Friform 1170">
              <a:extLst>
                <a:ext uri="{FF2B5EF4-FFF2-40B4-BE49-F238E27FC236}">
                  <a16:creationId xmlns:a16="http://schemas.microsoft.com/office/drawing/2014/main" id="{482B87F5-48F0-12A3-5DD4-A0AD3CE69735}"/>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72" name="Friform 1171">
              <a:extLst>
                <a:ext uri="{FF2B5EF4-FFF2-40B4-BE49-F238E27FC236}">
                  <a16:creationId xmlns:a16="http://schemas.microsoft.com/office/drawing/2014/main" id="{B6868A3A-BB08-148B-9829-DEA43F19EEBE}"/>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chemeClr val="bg1"/>
            </a:solidFill>
            <a:ln w="9484" cap="flat">
              <a:noFill/>
              <a:prstDash val="solid"/>
              <a:miter/>
            </a:ln>
          </p:spPr>
          <p:txBody>
            <a:bodyPr rtlCol="0" anchor="ctr"/>
            <a:lstStyle/>
            <a:p>
              <a:endParaRPr lang="nb-NO"/>
            </a:p>
          </p:txBody>
        </p:sp>
        <p:sp>
          <p:nvSpPr>
            <p:cNvPr id="1173" name="Friform 1172">
              <a:extLst>
                <a:ext uri="{FF2B5EF4-FFF2-40B4-BE49-F238E27FC236}">
                  <a16:creationId xmlns:a16="http://schemas.microsoft.com/office/drawing/2014/main" id="{8B4F4822-8095-A6E6-F1F7-0B6542440362}"/>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74" name="Friform 1173">
              <a:extLst>
                <a:ext uri="{FF2B5EF4-FFF2-40B4-BE49-F238E27FC236}">
                  <a16:creationId xmlns:a16="http://schemas.microsoft.com/office/drawing/2014/main" id="{787CAE80-4EBC-A1F0-1861-39CBC94A6C62}"/>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chemeClr val="accent1"/>
            </a:solidFill>
            <a:ln w="9484" cap="flat">
              <a:noFill/>
              <a:prstDash val="solid"/>
              <a:miter/>
            </a:ln>
          </p:spPr>
          <p:txBody>
            <a:bodyPr rtlCol="0" anchor="ctr"/>
            <a:lstStyle/>
            <a:p>
              <a:endParaRPr lang="nb-NO"/>
            </a:p>
          </p:txBody>
        </p:sp>
        <p:sp>
          <p:nvSpPr>
            <p:cNvPr id="1175" name="Friform 1174">
              <a:extLst>
                <a:ext uri="{FF2B5EF4-FFF2-40B4-BE49-F238E27FC236}">
                  <a16:creationId xmlns:a16="http://schemas.microsoft.com/office/drawing/2014/main" id="{1F51FFD9-95B0-107B-8537-90204EDE69C1}"/>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76" name="Friform 1175">
              <a:extLst>
                <a:ext uri="{FF2B5EF4-FFF2-40B4-BE49-F238E27FC236}">
                  <a16:creationId xmlns:a16="http://schemas.microsoft.com/office/drawing/2014/main" id="{D2AB2F5B-8E84-6BEF-DFF7-6D8AA6667205}"/>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77" name="Friform 1176">
              <a:extLst>
                <a:ext uri="{FF2B5EF4-FFF2-40B4-BE49-F238E27FC236}">
                  <a16:creationId xmlns:a16="http://schemas.microsoft.com/office/drawing/2014/main" id="{824A7814-11EE-AFE6-147A-8EDB802ABC14}"/>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78" name="Friform 1177">
              <a:extLst>
                <a:ext uri="{FF2B5EF4-FFF2-40B4-BE49-F238E27FC236}">
                  <a16:creationId xmlns:a16="http://schemas.microsoft.com/office/drawing/2014/main" id="{CAE0F4CA-1EEA-2802-9737-990D2B31EEA1}"/>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79" name="Friform 1178">
              <a:extLst>
                <a:ext uri="{FF2B5EF4-FFF2-40B4-BE49-F238E27FC236}">
                  <a16:creationId xmlns:a16="http://schemas.microsoft.com/office/drawing/2014/main" id="{3271926E-4800-BAAB-34C0-D60E89A4E8F7}"/>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80" name="Friform 1179">
              <a:extLst>
                <a:ext uri="{FF2B5EF4-FFF2-40B4-BE49-F238E27FC236}">
                  <a16:creationId xmlns:a16="http://schemas.microsoft.com/office/drawing/2014/main" id="{5FA2E1D7-33D5-2D77-3A32-ED26770914ED}"/>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81" name="Friform 1180">
              <a:extLst>
                <a:ext uri="{FF2B5EF4-FFF2-40B4-BE49-F238E27FC236}">
                  <a16:creationId xmlns:a16="http://schemas.microsoft.com/office/drawing/2014/main" id="{1D174B94-BC6A-81C8-FBE5-7659F53E4A35}"/>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82" name="Friform 1181">
              <a:extLst>
                <a:ext uri="{FF2B5EF4-FFF2-40B4-BE49-F238E27FC236}">
                  <a16:creationId xmlns:a16="http://schemas.microsoft.com/office/drawing/2014/main" id="{6829D5FE-1264-2AF4-B1BA-EDED81093EDF}"/>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83" name="Friform 1182">
              <a:extLst>
                <a:ext uri="{FF2B5EF4-FFF2-40B4-BE49-F238E27FC236}">
                  <a16:creationId xmlns:a16="http://schemas.microsoft.com/office/drawing/2014/main" id="{5E9F0B70-9D6F-CBA4-3AE2-314B661C14A6}"/>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84" name="Friform 1183">
              <a:extLst>
                <a:ext uri="{FF2B5EF4-FFF2-40B4-BE49-F238E27FC236}">
                  <a16:creationId xmlns:a16="http://schemas.microsoft.com/office/drawing/2014/main" id="{93998268-637B-982B-8BE6-09F3DB3C1D0D}"/>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85" name="Friform 1184">
              <a:extLst>
                <a:ext uri="{FF2B5EF4-FFF2-40B4-BE49-F238E27FC236}">
                  <a16:creationId xmlns:a16="http://schemas.microsoft.com/office/drawing/2014/main" id="{1332276F-DD82-90E3-47E7-EC2DE51CF5AA}"/>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86" name="Friform 1185">
              <a:extLst>
                <a:ext uri="{FF2B5EF4-FFF2-40B4-BE49-F238E27FC236}">
                  <a16:creationId xmlns:a16="http://schemas.microsoft.com/office/drawing/2014/main" id="{E35F365D-0BCC-A56D-92AB-6A858F58CE22}"/>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87" name="Friform 1186">
              <a:extLst>
                <a:ext uri="{FF2B5EF4-FFF2-40B4-BE49-F238E27FC236}">
                  <a16:creationId xmlns:a16="http://schemas.microsoft.com/office/drawing/2014/main" id="{2179CA33-485D-BB90-4A29-A8F3CF54C793}"/>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88" name="Friform 1187">
              <a:extLst>
                <a:ext uri="{FF2B5EF4-FFF2-40B4-BE49-F238E27FC236}">
                  <a16:creationId xmlns:a16="http://schemas.microsoft.com/office/drawing/2014/main" id="{D730C7F5-66F7-2BD9-1ADF-A82772580635}"/>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89" name="Friform 1188">
              <a:extLst>
                <a:ext uri="{FF2B5EF4-FFF2-40B4-BE49-F238E27FC236}">
                  <a16:creationId xmlns:a16="http://schemas.microsoft.com/office/drawing/2014/main" id="{8C98F87C-F1AA-4622-5B7C-4864DFC62A07}"/>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90" name="Friform 1189">
              <a:extLst>
                <a:ext uri="{FF2B5EF4-FFF2-40B4-BE49-F238E27FC236}">
                  <a16:creationId xmlns:a16="http://schemas.microsoft.com/office/drawing/2014/main" id="{C723AE61-96D5-7A27-FB5A-4CCA21B78B75}"/>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91" name="Friform 1190">
              <a:extLst>
                <a:ext uri="{FF2B5EF4-FFF2-40B4-BE49-F238E27FC236}">
                  <a16:creationId xmlns:a16="http://schemas.microsoft.com/office/drawing/2014/main" id="{51461B39-4D0D-D7BB-773A-C78801DBA0FC}"/>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92" name="Friform 1191">
              <a:extLst>
                <a:ext uri="{FF2B5EF4-FFF2-40B4-BE49-F238E27FC236}">
                  <a16:creationId xmlns:a16="http://schemas.microsoft.com/office/drawing/2014/main" id="{59B108C0-3965-B353-84F2-13C5485F4970}"/>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93" name="Friform 1192">
              <a:extLst>
                <a:ext uri="{FF2B5EF4-FFF2-40B4-BE49-F238E27FC236}">
                  <a16:creationId xmlns:a16="http://schemas.microsoft.com/office/drawing/2014/main" id="{BD4ABD6F-570D-46E1-E9D9-BED6C31BE202}"/>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94" name="Friform 1193">
              <a:extLst>
                <a:ext uri="{FF2B5EF4-FFF2-40B4-BE49-F238E27FC236}">
                  <a16:creationId xmlns:a16="http://schemas.microsoft.com/office/drawing/2014/main" id="{4684F264-0944-AAA2-27B0-FA499AE47CC4}"/>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95" name="Friform 1194">
              <a:extLst>
                <a:ext uri="{FF2B5EF4-FFF2-40B4-BE49-F238E27FC236}">
                  <a16:creationId xmlns:a16="http://schemas.microsoft.com/office/drawing/2014/main" id="{7D00049D-DFB0-B250-775F-4C2A60792A73}"/>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96" name="Friform 1195">
              <a:extLst>
                <a:ext uri="{FF2B5EF4-FFF2-40B4-BE49-F238E27FC236}">
                  <a16:creationId xmlns:a16="http://schemas.microsoft.com/office/drawing/2014/main" id="{1EB7EC54-0C4A-FAD9-F88D-C3357A0D250F}"/>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97" name="Friform 1196">
              <a:extLst>
                <a:ext uri="{FF2B5EF4-FFF2-40B4-BE49-F238E27FC236}">
                  <a16:creationId xmlns:a16="http://schemas.microsoft.com/office/drawing/2014/main" id="{303587AB-B3FC-AB35-7C35-3A81C5AB42AC}"/>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98" name="Friform 1197">
              <a:extLst>
                <a:ext uri="{FF2B5EF4-FFF2-40B4-BE49-F238E27FC236}">
                  <a16:creationId xmlns:a16="http://schemas.microsoft.com/office/drawing/2014/main" id="{9A3927E4-05EA-B2BD-33F0-B062481FF4FE}"/>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99" name="Friform 1198">
              <a:extLst>
                <a:ext uri="{FF2B5EF4-FFF2-40B4-BE49-F238E27FC236}">
                  <a16:creationId xmlns:a16="http://schemas.microsoft.com/office/drawing/2014/main" id="{AF922894-55DA-A24F-E2DC-E218606B43E1}"/>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00" name="Friform 1199">
              <a:extLst>
                <a:ext uri="{FF2B5EF4-FFF2-40B4-BE49-F238E27FC236}">
                  <a16:creationId xmlns:a16="http://schemas.microsoft.com/office/drawing/2014/main" id="{74430293-E267-7C16-AF53-3F8315DBF5FA}"/>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01" name="Friform 1200">
              <a:extLst>
                <a:ext uri="{FF2B5EF4-FFF2-40B4-BE49-F238E27FC236}">
                  <a16:creationId xmlns:a16="http://schemas.microsoft.com/office/drawing/2014/main" id="{1AEE5A29-5EB0-1BAE-3369-1D42E4D5017F}"/>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02" name="Friform 1201">
              <a:extLst>
                <a:ext uri="{FF2B5EF4-FFF2-40B4-BE49-F238E27FC236}">
                  <a16:creationId xmlns:a16="http://schemas.microsoft.com/office/drawing/2014/main" id="{0B2EEB62-5570-7F47-A814-EE91A00BBAA3}"/>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03" name="Friform 1202">
              <a:extLst>
                <a:ext uri="{FF2B5EF4-FFF2-40B4-BE49-F238E27FC236}">
                  <a16:creationId xmlns:a16="http://schemas.microsoft.com/office/drawing/2014/main" id="{8A572EA6-3FA5-2408-8DF9-9ACC12FDB70B}"/>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04" name="Friform 1203">
              <a:extLst>
                <a:ext uri="{FF2B5EF4-FFF2-40B4-BE49-F238E27FC236}">
                  <a16:creationId xmlns:a16="http://schemas.microsoft.com/office/drawing/2014/main" id="{C5E2AD7D-3827-EAEF-D251-597401965458}"/>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05" name="Friform 1204">
              <a:extLst>
                <a:ext uri="{FF2B5EF4-FFF2-40B4-BE49-F238E27FC236}">
                  <a16:creationId xmlns:a16="http://schemas.microsoft.com/office/drawing/2014/main" id="{DBEB561C-871B-3B34-3D33-62343F5A72F3}"/>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06" name="Friform 1205">
              <a:extLst>
                <a:ext uri="{FF2B5EF4-FFF2-40B4-BE49-F238E27FC236}">
                  <a16:creationId xmlns:a16="http://schemas.microsoft.com/office/drawing/2014/main" id="{1553E011-6B26-C608-9A95-6807927C9B73}"/>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07" name="Friform 1206">
              <a:extLst>
                <a:ext uri="{FF2B5EF4-FFF2-40B4-BE49-F238E27FC236}">
                  <a16:creationId xmlns:a16="http://schemas.microsoft.com/office/drawing/2014/main" id="{49DBC762-01B2-01EA-9393-171A6F7D417E}"/>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08" name="Friform 1207">
              <a:extLst>
                <a:ext uri="{FF2B5EF4-FFF2-40B4-BE49-F238E27FC236}">
                  <a16:creationId xmlns:a16="http://schemas.microsoft.com/office/drawing/2014/main" id="{7E57C97B-990F-0F04-97EA-BFF4977DEAF7}"/>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09" name="Friform 1208">
              <a:extLst>
                <a:ext uri="{FF2B5EF4-FFF2-40B4-BE49-F238E27FC236}">
                  <a16:creationId xmlns:a16="http://schemas.microsoft.com/office/drawing/2014/main" id="{39514DBA-D7D0-5040-637C-F20CDFA3B6B5}"/>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10" name="Friform 1209">
              <a:extLst>
                <a:ext uri="{FF2B5EF4-FFF2-40B4-BE49-F238E27FC236}">
                  <a16:creationId xmlns:a16="http://schemas.microsoft.com/office/drawing/2014/main" id="{F95D9D94-1673-3DA0-1211-1848FEC95D11}"/>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11" name="Friform 1210">
              <a:extLst>
                <a:ext uri="{FF2B5EF4-FFF2-40B4-BE49-F238E27FC236}">
                  <a16:creationId xmlns:a16="http://schemas.microsoft.com/office/drawing/2014/main" id="{B4EB6E1E-B002-ED90-8206-DF6F1AB52071}"/>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12" name="Friform 1211">
              <a:extLst>
                <a:ext uri="{FF2B5EF4-FFF2-40B4-BE49-F238E27FC236}">
                  <a16:creationId xmlns:a16="http://schemas.microsoft.com/office/drawing/2014/main" id="{3DA91C16-A0C7-640F-4E6C-73C7407536DE}"/>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13" name="Friform 1212">
              <a:extLst>
                <a:ext uri="{FF2B5EF4-FFF2-40B4-BE49-F238E27FC236}">
                  <a16:creationId xmlns:a16="http://schemas.microsoft.com/office/drawing/2014/main" id="{3D55D082-E835-33D0-1013-22103C9E136D}"/>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14" name="Friform 1213">
              <a:extLst>
                <a:ext uri="{FF2B5EF4-FFF2-40B4-BE49-F238E27FC236}">
                  <a16:creationId xmlns:a16="http://schemas.microsoft.com/office/drawing/2014/main" id="{A3101BA9-A016-5D32-5FB6-9C7DF1B3BDF0}"/>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15" name="Friform 1214">
              <a:extLst>
                <a:ext uri="{FF2B5EF4-FFF2-40B4-BE49-F238E27FC236}">
                  <a16:creationId xmlns:a16="http://schemas.microsoft.com/office/drawing/2014/main" id="{445C7A03-36CA-E595-50E4-22466FA3B259}"/>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16" name="Friform 1215">
              <a:extLst>
                <a:ext uri="{FF2B5EF4-FFF2-40B4-BE49-F238E27FC236}">
                  <a16:creationId xmlns:a16="http://schemas.microsoft.com/office/drawing/2014/main" id="{5C44C945-2C9C-D58E-F01D-1A3B3CFB0691}"/>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17" name="Friform 1216">
              <a:extLst>
                <a:ext uri="{FF2B5EF4-FFF2-40B4-BE49-F238E27FC236}">
                  <a16:creationId xmlns:a16="http://schemas.microsoft.com/office/drawing/2014/main" id="{84CB06AD-5B25-321A-76A1-C02534E5B605}"/>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18" name="Friform 1217">
              <a:extLst>
                <a:ext uri="{FF2B5EF4-FFF2-40B4-BE49-F238E27FC236}">
                  <a16:creationId xmlns:a16="http://schemas.microsoft.com/office/drawing/2014/main" id="{83021F7D-A9FF-8E93-18C8-5774D6F60D45}"/>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19" name="Friform 1218">
              <a:extLst>
                <a:ext uri="{FF2B5EF4-FFF2-40B4-BE49-F238E27FC236}">
                  <a16:creationId xmlns:a16="http://schemas.microsoft.com/office/drawing/2014/main" id="{005ABF4C-8935-544D-52DE-BD57F0559177}"/>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20" name="Friform 1219">
              <a:extLst>
                <a:ext uri="{FF2B5EF4-FFF2-40B4-BE49-F238E27FC236}">
                  <a16:creationId xmlns:a16="http://schemas.microsoft.com/office/drawing/2014/main" id="{54EEAE25-82A8-A4F7-56B0-D503B2AB3DA5}"/>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21" name="Friform 1220">
              <a:extLst>
                <a:ext uri="{FF2B5EF4-FFF2-40B4-BE49-F238E27FC236}">
                  <a16:creationId xmlns:a16="http://schemas.microsoft.com/office/drawing/2014/main" id="{C48E435E-DF89-9B18-AAD5-0C03667430F8}"/>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22" name="Friform 1221">
              <a:extLst>
                <a:ext uri="{FF2B5EF4-FFF2-40B4-BE49-F238E27FC236}">
                  <a16:creationId xmlns:a16="http://schemas.microsoft.com/office/drawing/2014/main" id="{6C17F208-FF08-5FCA-D2B9-1C22D86DDD58}"/>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23" name="Friform 1222">
              <a:extLst>
                <a:ext uri="{FF2B5EF4-FFF2-40B4-BE49-F238E27FC236}">
                  <a16:creationId xmlns:a16="http://schemas.microsoft.com/office/drawing/2014/main" id="{F7312524-F07F-2BB2-CB4E-52A8657070C1}"/>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24" name="Friform 1223">
              <a:extLst>
                <a:ext uri="{FF2B5EF4-FFF2-40B4-BE49-F238E27FC236}">
                  <a16:creationId xmlns:a16="http://schemas.microsoft.com/office/drawing/2014/main" id="{1017FFEA-0FE4-B8B8-267A-333D82FE56D1}"/>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25" name="Friform 1224">
              <a:extLst>
                <a:ext uri="{FF2B5EF4-FFF2-40B4-BE49-F238E27FC236}">
                  <a16:creationId xmlns:a16="http://schemas.microsoft.com/office/drawing/2014/main" id="{4EF9388C-6166-2A1D-89D2-3CD0F573E4BD}"/>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26" name="Friform 1225">
              <a:extLst>
                <a:ext uri="{FF2B5EF4-FFF2-40B4-BE49-F238E27FC236}">
                  <a16:creationId xmlns:a16="http://schemas.microsoft.com/office/drawing/2014/main" id="{6156355E-16F7-516B-05E1-38D71BB81753}"/>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27" name="Friform 1226">
              <a:extLst>
                <a:ext uri="{FF2B5EF4-FFF2-40B4-BE49-F238E27FC236}">
                  <a16:creationId xmlns:a16="http://schemas.microsoft.com/office/drawing/2014/main" id="{9FE1867E-1FCA-823C-B25E-924A72B6AE2F}"/>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28" name="Friform 1227">
              <a:extLst>
                <a:ext uri="{FF2B5EF4-FFF2-40B4-BE49-F238E27FC236}">
                  <a16:creationId xmlns:a16="http://schemas.microsoft.com/office/drawing/2014/main" id="{998C9D9D-8900-4635-A013-6FB608D6CCCF}"/>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noFill/>
            <a:ln w="9484" cap="flat">
              <a:noFill/>
              <a:prstDash val="solid"/>
              <a:miter/>
            </a:ln>
          </p:spPr>
          <p:txBody>
            <a:bodyPr rtlCol="0" anchor="ctr"/>
            <a:lstStyle/>
            <a:p>
              <a:endParaRPr lang="nb-NO"/>
            </a:p>
          </p:txBody>
        </p:sp>
        <p:sp>
          <p:nvSpPr>
            <p:cNvPr id="1229" name="Friform 1228">
              <a:extLst>
                <a:ext uri="{FF2B5EF4-FFF2-40B4-BE49-F238E27FC236}">
                  <a16:creationId xmlns:a16="http://schemas.microsoft.com/office/drawing/2014/main" id="{AA938921-47EC-150C-B457-59E6709D54D6}"/>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noFill/>
            <a:ln w="9484" cap="flat">
              <a:noFill/>
              <a:prstDash val="solid"/>
              <a:miter/>
            </a:ln>
          </p:spPr>
          <p:txBody>
            <a:bodyPr rtlCol="0" anchor="ctr"/>
            <a:lstStyle/>
            <a:p>
              <a:endParaRPr lang="nb-NO"/>
            </a:p>
          </p:txBody>
        </p:sp>
        <p:sp>
          <p:nvSpPr>
            <p:cNvPr id="1230" name="Friform 1229">
              <a:extLst>
                <a:ext uri="{FF2B5EF4-FFF2-40B4-BE49-F238E27FC236}">
                  <a16:creationId xmlns:a16="http://schemas.microsoft.com/office/drawing/2014/main" id="{4B364395-9675-D496-9CD3-17A773593C28}"/>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noFill/>
            <a:ln w="9484" cap="flat">
              <a:noFill/>
              <a:prstDash val="solid"/>
              <a:miter/>
            </a:ln>
          </p:spPr>
          <p:txBody>
            <a:bodyPr rtlCol="0" anchor="ctr"/>
            <a:lstStyle/>
            <a:p>
              <a:endParaRPr lang="nb-NO"/>
            </a:p>
          </p:txBody>
        </p:sp>
        <p:sp>
          <p:nvSpPr>
            <p:cNvPr id="1231" name="Friform 1230">
              <a:extLst>
                <a:ext uri="{FF2B5EF4-FFF2-40B4-BE49-F238E27FC236}">
                  <a16:creationId xmlns:a16="http://schemas.microsoft.com/office/drawing/2014/main" id="{522CE323-ADF6-B5A5-79A5-8CBEADE99145}"/>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noFill/>
            <a:ln w="9484" cap="flat">
              <a:noFill/>
              <a:prstDash val="solid"/>
              <a:miter/>
            </a:ln>
          </p:spPr>
          <p:txBody>
            <a:bodyPr rtlCol="0" anchor="ctr"/>
            <a:lstStyle/>
            <a:p>
              <a:endParaRPr lang="nb-NO"/>
            </a:p>
          </p:txBody>
        </p:sp>
        <p:sp>
          <p:nvSpPr>
            <p:cNvPr id="1232" name="Friform 1231">
              <a:extLst>
                <a:ext uri="{FF2B5EF4-FFF2-40B4-BE49-F238E27FC236}">
                  <a16:creationId xmlns:a16="http://schemas.microsoft.com/office/drawing/2014/main" id="{DEAA3075-0816-2E04-E175-CCAB4526C3E6}"/>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noFill/>
            <a:ln w="9484" cap="flat">
              <a:noFill/>
              <a:prstDash val="solid"/>
              <a:miter/>
            </a:ln>
          </p:spPr>
          <p:txBody>
            <a:bodyPr rtlCol="0" anchor="ctr"/>
            <a:lstStyle/>
            <a:p>
              <a:endParaRPr lang="nb-NO"/>
            </a:p>
          </p:txBody>
        </p:sp>
        <p:sp>
          <p:nvSpPr>
            <p:cNvPr id="1233" name="Friform 1232">
              <a:extLst>
                <a:ext uri="{FF2B5EF4-FFF2-40B4-BE49-F238E27FC236}">
                  <a16:creationId xmlns:a16="http://schemas.microsoft.com/office/drawing/2014/main" id="{45DE30F9-4E80-50FF-925D-F05B37651835}"/>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noFill/>
            <a:ln w="9484" cap="flat">
              <a:noFill/>
              <a:prstDash val="solid"/>
              <a:miter/>
            </a:ln>
          </p:spPr>
          <p:txBody>
            <a:bodyPr rtlCol="0" anchor="ctr"/>
            <a:lstStyle/>
            <a:p>
              <a:endParaRPr lang="nb-NO"/>
            </a:p>
          </p:txBody>
        </p:sp>
        <p:sp>
          <p:nvSpPr>
            <p:cNvPr id="1234" name="Friform 1233">
              <a:extLst>
                <a:ext uri="{FF2B5EF4-FFF2-40B4-BE49-F238E27FC236}">
                  <a16:creationId xmlns:a16="http://schemas.microsoft.com/office/drawing/2014/main" id="{EE6D9CF1-0D2B-2F14-3217-62FA7226BAB2}"/>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noFill/>
            <a:ln w="9484" cap="flat">
              <a:noFill/>
              <a:prstDash val="solid"/>
              <a:miter/>
            </a:ln>
          </p:spPr>
          <p:txBody>
            <a:bodyPr rtlCol="0" anchor="ctr"/>
            <a:lstStyle/>
            <a:p>
              <a:endParaRPr lang="nb-NO"/>
            </a:p>
          </p:txBody>
        </p:sp>
        <p:sp>
          <p:nvSpPr>
            <p:cNvPr id="1235" name="Friform 1234">
              <a:extLst>
                <a:ext uri="{FF2B5EF4-FFF2-40B4-BE49-F238E27FC236}">
                  <a16:creationId xmlns:a16="http://schemas.microsoft.com/office/drawing/2014/main" id="{8AE98981-8809-ABCB-A0A3-15D33FAEAD16}"/>
                </a:ext>
              </a:extLst>
            </p:cNvPr>
            <p:cNvSpPr/>
            <p:nvPr/>
          </p:nvSpPr>
          <p:spPr>
            <a:xfrm>
              <a:off x="5718626" y="3051911"/>
              <a:ext cx="757212" cy="757022"/>
            </a:xfrm>
            <a:custGeom>
              <a:avLst/>
              <a:gdLst>
                <a:gd name="connsiteX0" fmla="*/ 757212 w 757212"/>
                <a:gd name="connsiteY0" fmla="*/ 378511 h 757022"/>
                <a:gd name="connsiteX1" fmla="*/ 752470 w 757212"/>
                <a:gd name="connsiteY1" fmla="*/ 438451 h 757022"/>
                <a:gd name="connsiteX2" fmla="*/ 742417 w 757212"/>
                <a:gd name="connsiteY2" fmla="*/ 483690 h 757022"/>
                <a:gd name="connsiteX3" fmla="*/ 564116 w 757212"/>
                <a:gd name="connsiteY3" fmla="*/ 708559 h 757022"/>
                <a:gd name="connsiteX4" fmla="*/ 522385 w 757212"/>
                <a:gd name="connsiteY4" fmla="*/ 728760 h 757022"/>
                <a:gd name="connsiteX5" fmla="*/ 378606 w 757212"/>
                <a:gd name="connsiteY5" fmla="*/ 757023 h 757022"/>
                <a:gd name="connsiteX6" fmla="*/ 234827 w 757212"/>
                <a:gd name="connsiteY6" fmla="*/ 728760 h 757022"/>
                <a:gd name="connsiteX7" fmla="*/ 193097 w 757212"/>
                <a:gd name="connsiteY7" fmla="*/ 708559 h 757022"/>
                <a:gd name="connsiteX8" fmla="*/ 14795 w 757212"/>
                <a:gd name="connsiteY8" fmla="*/ 483690 h 757022"/>
                <a:gd name="connsiteX9" fmla="*/ 4742 w 757212"/>
                <a:gd name="connsiteY9" fmla="*/ 438451 h 757022"/>
                <a:gd name="connsiteX10" fmla="*/ 0 w 757212"/>
                <a:gd name="connsiteY10" fmla="*/ 378511 h 757022"/>
                <a:gd name="connsiteX11" fmla="*/ 69424 w 757212"/>
                <a:gd name="connsiteY11" fmla="*/ 159997 h 757022"/>
                <a:gd name="connsiteX12" fmla="*/ 98445 w 757212"/>
                <a:gd name="connsiteY12" fmla="*/ 123863 h 757022"/>
                <a:gd name="connsiteX13" fmla="*/ 355370 w 757212"/>
                <a:gd name="connsiteY13" fmla="*/ 664 h 757022"/>
                <a:gd name="connsiteX14" fmla="*/ 378511 w 757212"/>
                <a:gd name="connsiteY14" fmla="*/ 0 h 757022"/>
                <a:gd name="connsiteX15" fmla="*/ 401652 w 757212"/>
                <a:gd name="connsiteY15" fmla="*/ 664 h 757022"/>
                <a:gd name="connsiteX16" fmla="*/ 658577 w 757212"/>
                <a:gd name="connsiteY16" fmla="*/ 123863 h 757022"/>
                <a:gd name="connsiteX17" fmla="*/ 687599 w 757212"/>
                <a:gd name="connsiteY17" fmla="*/ 159997 h 757022"/>
                <a:gd name="connsiteX18" fmla="*/ 757023 w 757212"/>
                <a:gd name="connsiteY18" fmla="*/ 378511 h 757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57212" h="757022">
                  <a:moveTo>
                    <a:pt x="757212" y="378511"/>
                  </a:moveTo>
                  <a:cubicBezTo>
                    <a:pt x="757212" y="398902"/>
                    <a:pt x="755600" y="418914"/>
                    <a:pt x="752470" y="438451"/>
                  </a:cubicBezTo>
                  <a:cubicBezTo>
                    <a:pt x="750004" y="453815"/>
                    <a:pt x="746685" y="468990"/>
                    <a:pt x="742417" y="483690"/>
                  </a:cubicBezTo>
                  <a:cubicBezTo>
                    <a:pt x="714628" y="579954"/>
                    <a:pt x="649662" y="660379"/>
                    <a:pt x="564116" y="708559"/>
                  </a:cubicBezTo>
                  <a:cubicBezTo>
                    <a:pt x="550743" y="716146"/>
                    <a:pt x="536801" y="722880"/>
                    <a:pt x="522385" y="728760"/>
                  </a:cubicBezTo>
                  <a:cubicBezTo>
                    <a:pt x="478095" y="746969"/>
                    <a:pt x="429536" y="757023"/>
                    <a:pt x="378606" y="757023"/>
                  </a:cubicBezTo>
                  <a:cubicBezTo>
                    <a:pt x="327676" y="757023"/>
                    <a:pt x="279213" y="746969"/>
                    <a:pt x="234827" y="728760"/>
                  </a:cubicBezTo>
                  <a:cubicBezTo>
                    <a:pt x="220506" y="722880"/>
                    <a:pt x="206564" y="716146"/>
                    <a:pt x="193097" y="708559"/>
                  </a:cubicBezTo>
                  <a:cubicBezTo>
                    <a:pt x="107550" y="660379"/>
                    <a:pt x="42584" y="579954"/>
                    <a:pt x="14795" y="483690"/>
                  </a:cubicBezTo>
                  <a:cubicBezTo>
                    <a:pt x="10527" y="468990"/>
                    <a:pt x="7208" y="453910"/>
                    <a:pt x="4742" y="438451"/>
                  </a:cubicBezTo>
                  <a:cubicBezTo>
                    <a:pt x="1612" y="418914"/>
                    <a:pt x="0" y="398902"/>
                    <a:pt x="0" y="378511"/>
                  </a:cubicBezTo>
                  <a:cubicBezTo>
                    <a:pt x="0" y="297138"/>
                    <a:pt x="25702" y="221739"/>
                    <a:pt x="69424" y="159997"/>
                  </a:cubicBezTo>
                  <a:cubicBezTo>
                    <a:pt x="78339" y="147383"/>
                    <a:pt x="88107" y="135338"/>
                    <a:pt x="98445" y="123863"/>
                  </a:cubicBezTo>
                  <a:cubicBezTo>
                    <a:pt x="162842" y="53111"/>
                    <a:pt x="253700" y="6829"/>
                    <a:pt x="355370" y="664"/>
                  </a:cubicBezTo>
                  <a:cubicBezTo>
                    <a:pt x="363052" y="190"/>
                    <a:pt x="370734" y="0"/>
                    <a:pt x="378511" y="0"/>
                  </a:cubicBezTo>
                  <a:cubicBezTo>
                    <a:pt x="386288" y="0"/>
                    <a:pt x="394065" y="285"/>
                    <a:pt x="401652" y="664"/>
                  </a:cubicBezTo>
                  <a:cubicBezTo>
                    <a:pt x="503322" y="6829"/>
                    <a:pt x="594180" y="53111"/>
                    <a:pt x="658577" y="123863"/>
                  </a:cubicBezTo>
                  <a:cubicBezTo>
                    <a:pt x="669010" y="135244"/>
                    <a:pt x="678684" y="147383"/>
                    <a:pt x="687599" y="159997"/>
                  </a:cubicBezTo>
                  <a:cubicBezTo>
                    <a:pt x="731321" y="221739"/>
                    <a:pt x="757023" y="297138"/>
                    <a:pt x="757023" y="378511"/>
                  </a:cubicBezTo>
                  <a:close/>
                </a:path>
              </a:pathLst>
            </a:custGeom>
            <a:solidFill>
              <a:schemeClr val="bg1"/>
            </a:solidFill>
            <a:ln w="9484" cap="flat">
              <a:noFill/>
              <a:prstDash val="solid"/>
              <a:miter/>
            </a:ln>
          </p:spPr>
          <p:txBody>
            <a:bodyPr rtlCol="0" anchor="ctr"/>
            <a:lstStyle/>
            <a:p>
              <a:endParaRPr lang="nb-NO" dirty="0"/>
            </a:p>
          </p:txBody>
        </p:sp>
      </p:grpSp>
      <p:pic>
        <p:nvPicPr>
          <p:cNvPr id="2" name="Grafikk 1">
            <a:extLst>
              <a:ext uri="{FF2B5EF4-FFF2-40B4-BE49-F238E27FC236}">
                <a16:creationId xmlns:a16="http://schemas.microsoft.com/office/drawing/2014/main" id="{1280ADC3-82DA-0F91-5949-3636A055E72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4158383" y="1626949"/>
            <a:ext cx="366130" cy="268495"/>
          </a:xfrm>
          <a:prstGeom prst="rect">
            <a:avLst/>
          </a:prstGeom>
        </p:spPr>
      </p:pic>
      <p:pic>
        <p:nvPicPr>
          <p:cNvPr id="4" name="Grafikk 3">
            <a:extLst>
              <a:ext uri="{FF2B5EF4-FFF2-40B4-BE49-F238E27FC236}">
                <a16:creationId xmlns:a16="http://schemas.microsoft.com/office/drawing/2014/main" id="{3C0B273F-CAE5-97DE-4D7E-39F2C4DC6C1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2563430" y="1578132"/>
            <a:ext cx="366130" cy="634625"/>
          </a:xfrm>
          <a:prstGeom prst="rect">
            <a:avLst/>
          </a:prstGeom>
        </p:spPr>
      </p:pic>
      <p:pic>
        <p:nvPicPr>
          <p:cNvPr id="5" name="Grafikk 4">
            <a:extLst>
              <a:ext uri="{FF2B5EF4-FFF2-40B4-BE49-F238E27FC236}">
                <a16:creationId xmlns:a16="http://schemas.microsoft.com/office/drawing/2014/main" id="{50EFB24E-FC6C-F064-DFD7-0ED74EBE652E}"/>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3118854" y="1336814"/>
            <a:ext cx="593944" cy="699715"/>
          </a:xfrm>
          <a:prstGeom prst="rect">
            <a:avLst/>
          </a:prstGeom>
        </p:spPr>
      </p:pic>
      <p:pic>
        <p:nvPicPr>
          <p:cNvPr id="6" name="Grafikk 5">
            <a:extLst>
              <a:ext uri="{FF2B5EF4-FFF2-40B4-BE49-F238E27FC236}">
                <a16:creationId xmlns:a16="http://schemas.microsoft.com/office/drawing/2014/main" id="{28CD2923-7CD4-B678-7836-7C41AAB8B255}"/>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4000316" y="140722"/>
            <a:ext cx="512582" cy="691579"/>
          </a:xfrm>
          <a:prstGeom prst="rect">
            <a:avLst/>
          </a:prstGeom>
        </p:spPr>
      </p:pic>
      <p:pic>
        <p:nvPicPr>
          <p:cNvPr id="7" name="Grafikk 6">
            <a:extLst>
              <a:ext uri="{FF2B5EF4-FFF2-40B4-BE49-F238E27FC236}">
                <a16:creationId xmlns:a16="http://schemas.microsoft.com/office/drawing/2014/main" id="{1397EFB6-35CE-C13C-9C42-27D8B2CA6E03}"/>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3902092" y="1016929"/>
            <a:ext cx="439356" cy="528854"/>
          </a:xfrm>
          <a:prstGeom prst="rect">
            <a:avLst/>
          </a:prstGeom>
        </p:spPr>
      </p:pic>
      <p:pic>
        <p:nvPicPr>
          <p:cNvPr id="8" name="Grafikk 7">
            <a:extLst>
              <a:ext uri="{FF2B5EF4-FFF2-40B4-BE49-F238E27FC236}">
                <a16:creationId xmlns:a16="http://schemas.microsoft.com/office/drawing/2014/main" id="{4C3C8A7A-C04E-9209-D524-05A16BF55C04}"/>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12693580" y="2407831"/>
            <a:ext cx="366130" cy="561399"/>
          </a:xfrm>
          <a:prstGeom prst="rect">
            <a:avLst/>
          </a:prstGeom>
        </p:spPr>
      </p:pic>
      <p:pic>
        <p:nvPicPr>
          <p:cNvPr id="9" name="Grafikk 8">
            <a:extLst>
              <a:ext uri="{FF2B5EF4-FFF2-40B4-BE49-F238E27FC236}">
                <a16:creationId xmlns:a16="http://schemas.microsoft.com/office/drawing/2014/main" id="{5C5F8927-0237-1FBC-325D-435BE3354FB1}"/>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12541050" y="650799"/>
            <a:ext cx="471901" cy="732260"/>
          </a:xfrm>
          <a:prstGeom prst="rect">
            <a:avLst/>
          </a:prstGeom>
        </p:spPr>
      </p:pic>
      <p:pic>
        <p:nvPicPr>
          <p:cNvPr id="10" name="Grafikk 9">
            <a:extLst>
              <a:ext uri="{FF2B5EF4-FFF2-40B4-BE49-F238E27FC236}">
                <a16:creationId xmlns:a16="http://schemas.microsoft.com/office/drawing/2014/main" id="{13C4286C-E746-174C-E6CB-3919B29D5FD6}"/>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13698686" y="2025665"/>
            <a:ext cx="406811" cy="691579"/>
          </a:xfrm>
          <a:prstGeom prst="rect">
            <a:avLst/>
          </a:prstGeom>
        </p:spPr>
      </p:pic>
      <p:pic>
        <p:nvPicPr>
          <p:cNvPr id="11" name="Grafikk 10">
            <a:extLst>
              <a:ext uri="{FF2B5EF4-FFF2-40B4-BE49-F238E27FC236}">
                <a16:creationId xmlns:a16="http://schemas.microsoft.com/office/drawing/2014/main" id="{FDB2EBBD-5599-556F-50A4-92B83E24C557}"/>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13254091" y="2603099"/>
            <a:ext cx="178997" cy="170861"/>
          </a:xfrm>
          <a:prstGeom prst="rect">
            <a:avLst/>
          </a:prstGeom>
        </p:spPr>
      </p:pic>
      <p:pic>
        <p:nvPicPr>
          <p:cNvPr id="12" name="Grafikk 11">
            <a:extLst>
              <a:ext uri="{FF2B5EF4-FFF2-40B4-BE49-F238E27FC236}">
                <a16:creationId xmlns:a16="http://schemas.microsoft.com/office/drawing/2014/main" id="{30C596C6-054A-7377-9CB2-8BD5E60C1C7A}"/>
              </a:ext>
            </a:extLst>
          </p:cNvPr>
          <p:cNvPicPr>
            <a:picLocks noChangeAspect="1"/>
          </p:cNvPicPr>
          <p:nvPr/>
        </p:nvPicPr>
        <p:blipFill>
          <a:blip r:embed="rId24">
            <a:extLst>
              <a:ext uri="{96DAC541-7B7A-43D3-8B79-37D633B846F1}">
                <asvg:svgBlip xmlns:asvg="http://schemas.microsoft.com/office/drawing/2016/SVG/main" r:embed="rId25"/>
              </a:ext>
            </a:extLst>
          </a:blip>
          <a:stretch>
            <a:fillRect/>
          </a:stretch>
        </p:blipFill>
        <p:spPr>
          <a:xfrm>
            <a:off x="13059710" y="316230"/>
            <a:ext cx="455629" cy="536991"/>
          </a:xfrm>
          <a:prstGeom prst="rect">
            <a:avLst/>
          </a:prstGeom>
        </p:spPr>
      </p:pic>
      <p:pic>
        <p:nvPicPr>
          <p:cNvPr id="13" name="Grafikk 12">
            <a:extLst>
              <a:ext uri="{FF2B5EF4-FFF2-40B4-BE49-F238E27FC236}">
                <a16:creationId xmlns:a16="http://schemas.microsoft.com/office/drawing/2014/main" id="{295BE597-33F7-A593-B0BB-719A5136A035}"/>
              </a:ext>
            </a:extLst>
          </p:cNvPr>
          <p:cNvPicPr>
            <a:picLocks noChangeAspect="1"/>
          </p:cNvPicPr>
          <p:nvPr/>
        </p:nvPicPr>
        <p:blipFill>
          <a:blip r:embed="rId26">
            <a:extLst>
              <a:ext uri="{96DAC541-7B7A-43D3-8B79-37D633B846F1}">
                <asvg:svgBlip xmlns:asvg="http://schemas.microsoft.com/office/drawing/2016/SVG/main" r:embed="rId27"/>
              </a:ext>
            </a:extLst>
          </a:blip>
          <a:stretch>
            <a:fillRect/>
          </a:stretch>
        </p:blipFill>
        <p:spPr>
          <a:xfrm>
            <a:off x="12905124" y="-636270"/>
            <a:ext cx="610216" cy="414947"/>
          </a:xfrm>
          <a:prstGeom prst="rect">
            <a:avLst/>
          </a:prstGeom>
        </p:spPr>
      </p:pic>
      <p:pic>
        <p:nvPicPr>
          <p:cNvPr id="15" name="Grafikk 14">
            <a:extLst>
              <a:ext uri="{FF2B5EF4-FFF2-40B4-BE49-F238E27FC236}">
                <a16:creationId xmlns:a16="http://schemas.microsoft.com/office/drawing/2014/main" id="{AD0D99B9-F1AF-8EFC-70C7-11AAF85A1E0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1089769">
            <a:off x="5552771" y="6130696"/>
            <a:ext cx="287456" cy="498257"/>
          </a:xfrm>
          <a:prstGeom prst="rect">
            <a:avLst/>
          </a:prstGeom>
        </p:spPr>
      </p:pic>
      <p:pic>
        <p:nvPicPr>
          <p:cNvPr id="16" name="Grafikk 15">
            <a:extLst>
              <a:ext uri="{FF2B5EF4-FFF2-40B4-BE49-F238E27FC236}">
                <a16:creationId xmlns:a16="http://schemas.microsoft.com/office/drawing/2014/main" id="{FD61084E-E40C-376C-CE46-757DA6A0321A}"/>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6420110" y="5813244"/>
            <a:ext cx="371821" cy="570126"/>
          </a:xfrm>
          <a:prstGeom prst="rect">
            <a:avLst/>
          </a:prstGeom>
        </p:spPr>
      </p:pic>
      <p:pic>
        <p:nvPicPr>
          <p:cNvPr id="19" name="Grafikk 18">
            <a:extLst>
              <a:ext uri="{FF2B5EF4-FFF2-40B4-BE49-F238E27FC236}">
                <a16:creationId xmlns:a16="http://schemas.microsoft.com/office/drawing/2014/main" id="{E62C0290-A0A4-3A02-38F7-068051E9C35D}"/>
              </a:ext>
            </a:extLst>
          </p:cNvPr>
          <p:cNvPicPr>
            <a:picLocks noChangeAspect="1"/>
          </p:cNvPicPr>
          <p:nvPr/>
        </p:nvPicPr>
        <p:blipFill>
          <a:blip r:embed="rId24">
            <a:extLst>
              <a:ext uri="{96DAC541-7B7A-43D3-8B79-37D633B846F1}">
                <asvg:svgBlip xmlns:asvg="http://schemas.microsoft.com/office/drawing/2016/SVG/main" r:embed="rId25"/>
              </a:ext>
            </a:extLst>
          </a:blip>
          <a:stretch>
            <a:fillRect/>
          </a:stretch>
        </p:blipFill>
        <p:spPr>
          <a:xfrm>
            <a:off x="6977788" y="6164261"/>
            <a:ext cx="371821" cy="438217"/>
          </a:xfrm>
          <a:prstGeom prst="rect">
            <a:avLst/>
          </a:prstGeom>
        </p:spPr>
      </p:pic>
      <p:pic>
        <p:nvPicPr>
          <p:cNvPr id="20" name="Grafikk 19">
            <a:extLst>
              <a:ext uri="{FF2B5EF4-FFF2-40B4-BE49-F238E27FC236}">
                <a16:creationId xmlns:a16="http://schemas.microsoft.com/office/drawing/2014/main" id="{452240D3-8FF0-0699-FE25-6DE43CAE601D}"/>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6242234" y="5703096"/>
            <a:ext cx="178997" cy="170861"/>
          </a:xfrm>
          <a:prstGeom prst="rect">
            <a:avLst/>
          </a:prstGeom>
        </p:spPr>
      </p:pic>
      <p:pic>
        <p:nvPicPr>
          <p:cNvPr id="21" name="Bilde 20">
            <a:extLst>
              <a:ext uri="{FF2B5EF4-FFF2-40B4-BE49-F238E27FC236}">
                <a16:creationId xmlns:a16="http://schemas.microsoft.com/office/drawing/2014/main" id="{7ACA7C8D-1CF4-753F-B0BF-E5201A1B00C3}"/>
              </a:ext>
            </a:extLst>
          </p:cNvPr>
          <p:cNvPicPr>
            <a:picLocks noChangeAspect="1"/>
          </p:cNvPicPr>
          <p:nvPr/>
        </p:nvPicPr>
        <p:blipFill>
          <a:blip r:embed="rId28"/>
          <a:srcRect/>
          <a:stretch/>
        </p:blipFill>
        <p:spPr>
          <a:xfrm>
            <a:off x="6281646" y="800667"/>
            <a:ext cx="5720907" cy="5720907"/>
          </a:xfrm>
          <a:prstGeom prst="rect">
            <a:avLst/>
          </a:prstGeom>
        </p:spPr>
      </p:pic>
    </p:spTree>
    <p:extLst>
      <p:ext uri="{BB962C8B-B14F-4D97-AF65-F5344CB8AC3E}">
        <p14:creationId xmlns:p14="http://schemas.microsoft.com/office/powerpoint/2010/main" val="3588410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24C030BC-A8BF-B74C-4EAB-709A6431574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6E147EB-CEF5-3042-E1B6-396D9E4F8624}"/>
              </a:ext>
            </a:extLst>
          </p:cNvPr>
          <p:cNvSpPr>
            <a:spLocks noGrp="1"/>
          </p:cNvSpPr>
          <p:nvPr>
            <p:ph type="title"/>
          </p:nvPr>
        </p:nvSpPr>
        <p:spPr>
          <a:xfrm>
            <a:off x="1919632" y="632964"/>
            <a:ext cx="1229291" cy="504129"/>
          </a:xfrm>
        </p:spPr>
        <p:txBody>
          <a:bodyPr/>
          <a:lstStyle/>
          <a:p>
            <a:r>
              <a:rPr lang="nb-NO" sz="2000" dirty="0">
                <a:solidFill>
                  <a:schemeClr val="accent1"/>
                </a:solidFill>
              </a:rPr>
              <a:t>Trinn 4</a:t>
            </a:r>
            <a:endParaRPr lang="en-NO" sz="2000" dirty="0">
              <a:solidFill>
                <a:schemeClr val="accent1"/>
              </a:solidFill>
            </a:endParaRPr>
          </a:p>
        </p:txBody>
      </p:sp>
      <p:sp>
        <p:nvSpPr>
          <p:cNvPr id="306" name="TekstSylinder 305">
            <a:extLst>
              <a:ext uri="{FF2B5EF4-FFF2-40B4-BE49-F238E27FC236}">
                <a16:creationId xmlns:a16="http://schemas.microsoft.com/office/drawing/2014/main" id="{650FE46E-D0C6-AAC4-28A1-1EC300076FDC}"/>
              </a:ext>
            </a:extLst>
          </p:cNvPr>
          <p:cNvSpPr txBox="1"/>
          <p:nvPr/>
        </p:nvSpPr>
        <p:spPr>
          <a:xfrm>
            <a:off x="409878" y="2946858"/>
            <a:ext cx="6024790" cy="3792000"/>
          </a:xfrm>
          <a:prstGeom prst="rect">
            <a:avLst/>
          </a:prstGeom>
        </p:spPr>
        <p:txBody>
          <a:bodyPr wrap="square" lIns="90000" rtlCol="0">
            <a:spAutoFit/>
          </a:bodyPr>
          <a:lstStyle/>
          <a:p>
            <a:pPr marL="342900" lvl="0" indent="-342900">
              <a:lnSpc>
                <a:spcPct val="120000"/>
              </a:lnSpc>
              <a:spcAft>
                <a:spcPts val="1200"/>
              </a:spcAft>
              <a:buFont typeface="+mj-lt"/>
              <a:buAutoNum type="arabicPeriod"/>
            </a:pPr>
            <a:r>
              <a:rPr lang="nb-NO" sz="1600" dirty="0"/>
              <a:t>Er det mulig å gjennomføre beslutningen?</a:t>
            </a:r>
          </a:p>
          <a:p>
            <a:pPr marL="342900" lvl="0" indent="-342900">
              <a:lnSpc>
                <a:spcPct val="120000"/>
              </a:lnSpc>
              <a:spcAft>
                <a:spcPts val="1200"/>
              </a:spcAft>
              <a:buFont typeface="+mj-lt"/>
              <a:buAutoNum type="arabicPeriod"/>
            </a:pPr>
            <a:r>
              <a:rPr lang="nb-NO" sz="1600" dirty="0"/>
              <a:t>Hvilke verdier står på spill? </a:t>
            </a:r>
          </a:p>
          <a:p>
            <a:pPr marL="342900" lvl="0" indent="-342900">
              <a:lnSpc>
                <a:spcPct val="120000"/>
              </a:lnSpc>
              <a:spcAft>
                <a:spcPts val="1200"/>
              </a:spcAft>
              <a:buFont typeface="+mj-lt"/>
              <a:buAutoNum type="arabicPeriod"/>
            </a:pPr>
            <a:r>
              <a:rPr lang="nb-NO" sz="1600" dirty="0"/>
              <a:t>Vurdere personens ønsker opp mot risiko og forsvarlighet. </a:t>
            </a:r>
          </a:p>
          <a:p>
            <a:pPr marL="342900" lvl="0" indent="-342900">
              <a:lnSpc>
                <a:spcPct val="120000"/>
              </a:lnSpc>
              <a:spcAft>
                <a:spcPts val="1200"/>
              </a:spcAft>
              <a:buFont typeface="+mj-lt"/>
              <a:buAutoNum type="arabicPeriod"/>
            </a:pPr>
            <a:r>
              <a:rPr lang="nb-NO" sz="1600" dirty="0"/>
              <a:t>Kan vi likevel få til noe som ligger tett opptil det personen ønsker?</a:t>
            </a:r>
          </a:p>
          <a:p>
            <a:pPr marL="342900" lvl="0" indent="-342900">
              <a:lnSpc>
                <a:spcPct val="120000"/>
              </a:lnSpc>
              <a:spcAft>
                <a:spcPts val="1200"/>
              </a:spcAft>
              <a:buFont typeface="+mj-lt"/>
              <a:buAutoNum type="arabicPeriod"/>
            </a:pPr>
            <a:r>
              <a:rPr lang="nb-NO" sz="1600" dirty="0"/>
              <a:t>Hvordan stemmer denne beslutningen med personens drømmer og ønsker for fremtiden? </a:t>
            </a:r>
            <a:endParaRPr lang="nb-NO" sz="1400" b="1" dirty="0"/>
          </a:p>
          <a:p>
            <a:pPr lvl="0">
              <a:lnSpc>
                <a:spcPct val="120000"/>
              </a:lnSpc>
              <a:spcAft>
                <a:spcPts val="1200"/>
              </a:spcAft>
            </a:pPr>
            <a:r>
              <a:rPr lang="nb-NO" sz="1100" b="1" dirty="0"/>
              <a:t>Her er det viktig å påpeke at en persons rett til selvbestemmelse kan </a:t>
            </a:r>
            <a:br>
              <a:rPr lang="nb-NO" sz="1100" b="1" dirty="0"/>
            </a:br>
            <a:r>
              <a:rPr lang="nb-NO" sz="1100" b="1" dirty="0"/>
              <a:t>kun begrenses med lovhjemmel (dette må med i veilederen)</a:t>
            </a:r>
          </a:p>
          <a:p>
            <a:pPr marL="342900" lvl="0" indent="-342900">
              <a:lnSpc>
                <a:spcPct val="120000"/>
              </a:lnSpc>
              <a:spcAft>
                <a:spcPts val="1200"/>
              </a:spcAft>
              <a:buFont typeface="+mj-lt"/>
              <a:buAutoNum type="arabicPeriod"/>
            </a:pPr>
            <a:endParaRPr lang="nb-NO" dirty="0"/>
          </a:p>
        </p:txBody>
      </p:sp>
      <p:sp>
        <p:nvSpPr>
          <p:cNvPr id="571" name="TekstSylinder 570">
            <a:extLst>
              <a:ext uri="{FF2B5EF4-FFF2-40B4-BE49-F238E27FC236}">
                <a16:creationId xmlns:a16="http://schemas.microsoft.com/office/drawing/2014/main" id="{912AB2F3-A977-011D-24FD-CD409633CDBD}"/>
              </a:ext>
            </a:extLst>
          </p:cNvPr>
          <p:cNvSpPr txBox="1"/>
          <p:nvPr/>
        </p:nvSpPr>
        <p:spPr>
          <a:xfrm>
            <a:off x="416869" y="1844239"/>
            <a:ext cx="6181581" cy="1077218"/>
          </a:xfrm>
          <a:prstGeom prst="rect">
            <a:avLst/>
          </a:prstGeom>
          <a:noFill/>
        </p:spPr>
        <p:txBody>
          <a:bodyPr wrap="square">
            <a:spAutoFit/>
          </a:bodyPr>
          <a:lstStyle/>
          <a:p>
            <a:r>
              <a:rPr lang="nb-NO" sz="3200" b="1" dirty="0">
                <a:solidFill>
                  <a:schemeClr val="tx2"/>
                </a:solidFill>
                <a:latin typeface="Arial" panose="020B0604020202020204" pitchFamily="34" charset="0"/>
                <a:cs typeface="Arial" panose="020B0604020202020204" pitchFamily="34" charset="0"/>
              </a:rPr>
              <a:t>Ta hensyn til begrensningene og justere beslutningen</a:t>
            </a:r>
          </a:p>
        </p:txBody>
      </p:sp>
      <p:pic>
        <p:nvPicPr>
          <p:cNvPr id="52" name="Bilde 51">
            <a:extLst>
              <a:ext uri="{FF2B5EF4-FFF2-40B4-BE49-F238E27FC236}">
                <a16:creationId xmlns:a16="http://schemas.microsoft.com/office/drawing/2014/main" id="{DF7FF7A3-0BC1-7398-F903-F96FA9BA9517}"/>
              </a:ext>
            </a:extLst>
          </p:cNvPr>
          <p:cNvPicPr>
            <a:picLocks noChangeAspect="1"/>
          </p:cNvPicPr>
          <p:nvPr/>
        </p:nvPicPr>
        <p:blipFill>
          <a:blip r:embed="rId3"/>
          <a:stretch>
            <a:fillRect/>
          </a:stretch>
        </p:blipFill>
        <p:spPr>
          <a:xfrm>
            <a:off x="9250154" y="5873957"/>
            <a:ext cx="2926320" cy="1010100"/>
          </a:xfrm>
          <a:prstGeom prst="rect">
            <a:avLst/>
          </a:prstGeom>
        </p:spPr>
      </p:pic>
      <p:grpSp>
        <p:nvGrpSpPr>
          <p:cNvPr id="960" name="Grafikk 3">
            <a:extLst>
              <a:ext uri="{FF2B5EF4-FFF2-40B4-BE49-F238E27FC236}">
                <a16:creationId xmlns:a16="http://schemas.microsoft.com/office/drawing/2014/main" id="{1AE92264-623B-5991-ED76-97BEB07F8086}"/>
              </a:ext>
            </a:extLst>
          </p:cNvPr>
          <p:cNvGrpSpPr/>
          <p:nvPr/>
        </p:nvGrpSpPr>
        <p:grpSpPr>
          <a:xfrm>
            <a:off x="489876" y="325467"/>
            <a:ext cx="1264288" cy="1264288"/>
            <a:chOff x="4991100" y="2324100"/>
            <a:chExt cx="2212550" cy="2212550"/>
          </a:xfrm>
        </p:grpSpPr>
        <p:sp>
          <p:nvSpPr>
            <p:cNvPr id="961" name="Friform 960">
              <a:extLst>
                <a:ext uri="{FF2B5EF4-FFF2-40B4-BE49-F238E27FC236}">
                  <a16:creationId xmlns:a16="http://schemas.microsoft.com/office/drawing/2014/main" id="{08561629-1483-3E45-59C4-4FF6595C0DB9}"/>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62" name="Friform 961">
              <a:extLst>
                <a:ext uri="{FF2B5EF4-FFF2-40B4-BE49-F238E27FC236}">
                  <a16:creationId xmlns:a16="http://schemas.microsoft.com/office/drawing/2014/main" id="{F002C3BB-95A9-AC23-412B-7AA325C47D84}"/>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63" name="Friform 962">
              <a:extLst>
                <a:ext uri="{FF2B5EF4-FFF2-40B4-BE49-F238E27FC236}">
                  <a16:creationId xmlns:a16="http://schemas.microsoft.com/office/drawing/2014/main" id="{EFB7E715-79B1-8127-DE87-BDBA37E310B3}"/>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64" name="Friform 963">
              <a:extLst>
                <a:ext uri="{FF2B5EF4-FFF2-40B4-BE49-F238E27FC236}">
                  <a16:creationId xmlns:a16="http://schemas.microsoft.com/office/drawing/2014/main" id="{AD3ECDAF-2D81-3CB2-4553-99051C41B21F}"/>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965" name="Friform 964">
              <a:extLst>
                <a:ext uri="{FF2B5EF4-FFF2-40B4-BE49-F238E27FC236}">
                  <a16:creationId xmlns:a16="http://schemas.microsoft.com/office/drawing/2014/main" id="{205900E6-AA5C-6033-5C6B-26DBCBACD7D3}"/>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66" name="Friform 965">
              <a:extLst>
                <a:ext uri="{FF2B5EF4-FFF2-40B4-BE49-F238E27FC236}">
                  <a16:creationId xmlns:a16="http://schemas.microsoft.com/office/drawing/2014/main" id="{916BDAB7-9E5B-FA5A-99A1-2C0BBADC9D48}"/>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67" name="Friform 966">
              <a:extLst>
                <a:ext uri="{FF2B5EF4-FFF2-40B4-BE49-F238E27FC236}">
                  <a16:creationId xmlns:a16="http://schemas.microsoft.com/office/drawing/2014/main" id="{F394494C-F360-75AC-627D-2A7691CE6231}"/>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68" name="Friform 967">
              <a:extLst>
                <a:ext uri="{FF2B5EF4-FFF2-40B4-BE49-F238E27FC236}">
                  <a16:creationId xmlns:a16="http://schemas.microsoft.com/office/drawing/2014/main" id="{CE0C7E12-35DA-FBDB-0D60-E7707DFB89DF}"/>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69" name="Friform 968">
              <a:extLst>
                <a:ext uri="{FF2B5EF4-FFF2-40B4-BE49-F238E27FC236}">
                  <a16:creationId xmlns:a16="http://schemas.microsoft.com/office/drawing/2014/main" id="{5DAB087E-3661-7E33-CAE1-7F0E61FEA637}"/>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970" name="Friform 969">
              <a:extLst>
                <a:ext uri="{FF2B5EF4-FFF2-40B4-BE49-F238E27FC236}">
                  <a16:creationId xmlns:a16="http://schemas.microsoft.com/office/drawing/2014/main" id="{45B933BF-C394-8E3B-0C5C-254B63D0C4D0}"/>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71" name="Friform 970">
              <a:extLst>
                <a:ext uri="{FF2B5EF4-FFF2-40B4-BE49-F238E27FC236}">
                  <a16:creationId xmlns:a16="http://schemas.microsoft.com/office/drawing/2014/main" id="{102198FC-143B-DA1F-7D86-544465E89033}"/>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72" name="Friform 971">
              <a:extLst>
                <a:ext uri="{FF2B5EF4-FFF2-40B4-BE49-F238E27FC236}">
                  <a16:creationId xmlns:a16="http://schemas.microsoft.com/office/drawing/2014/main" id="{D5C56BD7-A791-6548-3052-7FD884FBC8FD}"/>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73" name="Friform 972">
              <a:extLst>
                <a:ext uri="{FF2B5EF4-FFF2-40B4-BE49-F238E27FC236}">
                  <a16:creationId xmlns:a16="http://schemas.microsoft.com/office/drawing/2014/main" id="{2415A7E6-7347-0FF7-A270-13E74F48A9B2}"/>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74" name="Friform 973">
              <a:extLst>
                <a:ext uri="{FF2B5EF4-FFF2-40B4-BE49-F238E27FC236}">
                  <a16:creationId xmlns:a16="http://schemas.microsoft.com/office/drawing/2014/main" id="{EB9FC8BC-2C1C-0327-C10B-BA24FBD1BB34}"/>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75" name="Friform 974">
              <a:extLst>
                <a:ext uri="{FF2B5EF4-FFF2-40B4-BE49-F238E27FC236}">
                  <a16:creationId xmlns:a16="http://schemas.microsoft.com/office/drawing/2014/main" id="{434F8A46-5E3D-25A0-5560-2A6737C17ED8}"/>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976" name="Friform 975">
              <a:extLst>
                <a:ext uri="{FF2B5EF4-FFF2-40B4-BE49-F238E27FC236}">
                  <a16:creationId xmlns:a16="http://schemas.microsoft.com/office/drawing/2014/main" id="{3CC5FF76-9173-8047-C858-65947EEEE38A}"/>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77" name="Friform 976">
              <a:extLst>
                <a:ext uri="{FF2B5EF4-FFF2-40B4-BE49-F238E27FC236}">
                  <a16:creationId xmlns:a16="http://schemas.microsoft.com/office/drawing/2014/main" id="{799A36E8-2442-0A94-D27A-436762343B55}"/>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78" name="Friform 977">
              <a:extLst>
                <a:ext uri="{FF2B5EF4-FFF2-40B4-BE49-F238E27FC236}">
                  <a16:creationId xmlns:a16="http://schemas.microsoft.com/office/drawing/2014/main" id="{1940EB45-D0F2-9298-55E5-08E02C862A99}"/>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79" name="Friform 978">
              <a:extLst>
                <a:ext uri="{FF2B5EF4-FFF2-40B4-BE49-F238E27FC236}">
                  <a16:creationId xmlns:a16="http://schemas.microsoft.com/office/drawing/2014/main" id="{436CCE91-811D-884D-C6DA-C3FBE0F5ED1A}"/>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80" name="Friform 979">
              <a:extLst>
                <a:ext uri="{FF2B5EF4-FFF2-40B4-BE49-F238E27FC236}">
                  <a16:creationId xmlns:a16="http://schemas.microsoft.com/office/drawing/2014/main" id="{884C0677-6DC3-B534-87E8-4B59C8604E06}"/>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981" name="Friform 980">
              <a:extLst>
                <a:ext uri="{FF2B5EF4-FFF2-40B4-BE49-F238E27FC236}">
                  <a16:creationId xmlns:a16="http://schemas.microsoft.com/office/drawing/2014/main" id="{C4C464C0-CB5D-1478-80BE-2433AAECF9F9}"/>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82" name="Friform 981">
              <a:extLst>
                <a:ext uri="{FF2B5EF4-FFF2-40B4-BE49-F238E27FC236}">
                  <a16:creationId xmlns:a16="http://schemas.microsoft.com/office/drawing/2014/main" id="{7ED650F4-D2D1-1C8C-02B8-FEAFFA0A7F24}"/>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83" name="Friform 982">
              <a:extLst>
                <a:ext uri="{FF2B5EF4-FFF2-40B4-BE49-F238E27FC236}">
                  <a16:creationId xmlns:a16="http://schemas.microsoft.com/office/drawing/2014/main" id="{56C0D9FF-1EC7-1AB6-D133-AE6F14EDB2BE}"/>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984" name="Friform 983">
              <a:extLst>
                <a:ext uri="{FF2B5EF4-FFF2-40B4-BE49-F238E27FC236}">
                  <a16:creationId xmlns:a16="http://schemas.microsoft.com/office/drawing/2014/main" id="{D850DC3E-B633-0FDC-3A37-155A55BF1B3A}"/>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85" name="Friform 984">
              <a:extLst>
                <a:ext uri="{FF2B5EF4-FFF2-40B4-BE49-F238E27FC236}">
                  <a16:creationId xmlns:a16="http://schemas.microsoft.com/office/drawing/2014/main" id="{AF4B7457-7AE1-0541-D2F2-6BC2AB904158}"/>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86" name="Friform 985">
              <a:extLst>
                <a:ext uri="{FF2B5EF4-FFF2-40B4-BE49-F238E27FC236}">
                  <a16:creationId xmlns:a16="http://schemas.microsoft.com/office/drawing/2014/main" id="{C034D68F-C7B1-568C-C59E-DAB2FEAEE646}"/>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87" name="Friform 986">
              <a:extLst>
                <a:ext uri="{FF2B5EF4-FFF2-40B4-BE49-F238E27FC236}">
                  <a16:creationId xmlns:a16="http://schemas.microsoft.com/office/drawing/2014/main" id="{9338AF87-E712-0604-7015-7120450F000D}"/>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88" name="Friform 987">
              <a:extLst>
                <a:ext uri="{FF2B5EF4-FFF2-40B4-BE49-F238E27FC236}">
                  <a16:creationId xmlns:a16="http://schemas.microsoft.com/office/drawing/2014/main" id="{3642E9EF-5ACF-5FC3-141D-19DAFD72488B}"/>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89" name="Friform 988">
              <a:extLst>
                <a:ext uri="{FF2B5EF4-FFF2-40B4-BE49-F238E27FC236}">
                  <a16:creationId xmlns:a16="http://schemas.microsoft.com/office/drawing/2014/main" id="{AE9EF6C0-AEE5-000E-181F-A8D66EF8A840}"/>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46" name="Friform 1045">
              <a:extLst>
                <a:ext uri="{FF2B5EF4-FFF2-40B4-BE49-F238E27FC236}">
                  <a16:creationId xmlns:a16="http://schemas.microsoft.com/office/drawing/2014/main" id="{62FEAA3A-83C3-5253-D9AE-14FC38926325}"/>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1047" name="Friform 1046">
              <a:extLst>
                <a:ext uri="{FF2B5EF4-FFF2-40B4-BE49-F238E27FC236}">
                  <a16:creationId xmlns:a16="http://schemas.microsoft.com/office/drawing/2014/main" id="{E081D1B0-8616-FDDF-0E8E-DABFE7C58C37}"/>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48" name="Friform 1047">
              <a:extLst>
                <a:ext uri="{FF2B5EF4-FFF2-40B4-BE49-F238E27FC236}">
                  <a16:creationId xmlns:a16="http://schemas.microsoft.com/office/drawing/2014/main" id="{D856A11E-7501-06D0-08B3-EDBEC0F08933}"/>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49" name="Friform 1048">
              <a:extLst>
                <a:ext uri="{FF2B5EF4-FFF2-40B4-BE49-F238E27FC236}">
                  <a16:creationId xmlns:a16="http://schemas.microsoft.com/office/drawing/2014/main" id="{70E60A0A-9042-E1F0-53D9-40CAAD5422F9}"/>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1050" name="Friform 1049">
              <a:extLst>
                <a:ext uri="{FF2B5EF4-FFF2-40B4-BE49-F238E27FC236}">
                  <a16:creationId xmlns:a16="http://schemas.microsoft.com/office/drawing/2014/main" id="{B92AB4A8-1204-F0FE-E434-3272821EF805}"/>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51" name="Friform 1050">
              <a:extLst>
                <a:ext uri="{FF2B5EF4-FFF2-40B4-BE49-F238E27FC236}">
                  <a16:creationId xmlns:a16="http://schemas.microsoft.com/office/drawing/2014/main" id="{EFB78A71-5629-C84D-2CCF-B2FCAAA7E7E6}"/>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52" name="Friform 1051">
              <a:extLst>
                <a:ext uri="{FF2B5EF4-FFF2-40B4-BE49-F238E27FC236}">
                  <a16:creationId xmlns:a16="http://schemas.microsoft.com/office/drawing/2014/main" id="{75DCDB87-1F60-3CBA-996E-C802BA8B8ACE}"/>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53" name="Friform 1052">
              <a:extLst>
                <a:ext uri="{FF2B5EF4-FFF2-40B4-BE49-F238E27FC236}">
                  <a16:creationId xmlns:a16="http://schemas.microsoft.com/office/drawing/2014/main" id="{DD2A766F-DE70-2429-31A8-0C5CFAD931DD}"/>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54" name="Friform 1053">
              <a:extLst>
                <a:ext uri="{FF2B5EF4-FFF2-40B4-BE49-F238E27FC236}">
                  <a16:creationId xmlns:a16="http://schemas.microsoft.com/office/drawing/2014/main" id="{AF002968-BC5C-F147-0A53-98D19BBED0B6}"/>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1055" name="Friform 1054">
              <a:extLst>
                <a:ext uri="{FF2B5EF4-FFF2-40B4-BE49-F238E27FC236}">
                  <a16:creationId xmlns:a16="http://schemas.microsoft.com/office/drawing/2014/main" id="{251DA9EF-8A7D-FDB7-4A17-504EC7851B1F}"/>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56" name="Friform 1055">
              <a:extLst>
                <a:ext uri="{FF2B5EF4-FFF2-40B4-BE49-F238E27FC236}">
                  <a16:creationId xmlns:a16="http://schemas.microsoft.com/office/drawing/2014/main" id="{B8D684CB-8D79-250A-E52F-0C82FB79BF94}"/>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57" name="Friform 1056">
              <a:extLst>
                <a:ext uri="{FF2B5EF4-FFF2-40B4-BE49-F238E27FC236}">
                  <a16:creationId xmlns:a16="http://schemas.microsoft.com/office/drawing/2014/main" id="{BFA8B88D-CB8B-455E-089B-2162AADAA7C9}"/>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58" name="Friform 1057">
              <a:extLst>
                <a:ext uri="{FF2B5EF4-FFF2-40B4-BE49-F238E27FC236}">
                  <a16:creationId xmlns:a16="http://schemas.microsoft.com/office/drawing/2014/main" id="{182B923C-115B-FB3A-81DA-BA930D806521}"/>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59" name="Friform 1058">
              <a:extLst>
                <a:ext uri="{FF2B5EF4-FFF2-40B4-BE49-F238E27FC236}">
                  <a16:creationId xmlns:a16="http://schemas.microsoft.com/office/drawing/2014/main" id="{382EB599-3482-F33A-A2CB-FF7474325032}"/>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1060" name="Friform 1059">
              <a:extLst>
                <a:ext uri="{FF2B5EF4-FFF2-40B4-BE49-F238E27FC236}">
                  <a16:creationId xmlns:a16="http://schemas.microsoft.com/office/drawing/2014/main" id="{B2B3DB31-F2FA-682C-467D-8B3B1BEE48B9}"/>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61" name="Friform 1060">
              <a:extLst>
                <a:ext uri="{FF2B5EF4-FFF2-40B4-BE49-F238E27FC236}">
                  <a16:creationId xmlns:a16="http://schemas.microsoft.com/office/drawing/2014/main" id="{4B441972-26C3-B3D4-7E14-5B211D199ACA}"/>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62" name="Friform 1061">
              <a:extLst>
                <a:ext uri="{FF2B5EF4-FFF2-40B4-BE49-F238E27FC236}">
                  <a16:creationId xmlns:a16="http://schemas.microsoft.com/office/drawing/2014/main" id="{628F59FC-A158-C441-EFCD-98AC991D2F76}"/>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63" name="Friform 1062">
              <a:extLst>
                <a:ext uri="{FF2B5EF4-FFF2-40B4-BE49-F238E27FC236}">
                  <a16:creationId xmlns:a16="http://schemas.microsoft.com/office/drawing/2014/main" id="{2056A550-7CCD-EE13-D3FB-0900C056B55D}"/>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64" name="Friform 1063">
              <a:extLst>
                <a:ext uri="{FF2B5EF4-FFF2-40B4-BE49-F238E27FC236}">
                  <a16:creationId xmlns:a16="http://schemas.microsoft.com/office/drawing/2014/main" id="{6B5BF4F3-F614-114B-C448-78690539C038}"/>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1065" name="Friform 1064">
              <a:extLst>
                <a:ext uri="{FF2B5EF4-FFF2-40B4-BE49-F238E27FC236}">
                  <a16:creationId xmlns:a16="http://schemas.microsoft.com/office/drawing/2014/main" id="{1931766B-B5C7-4DAA-6097-4FA427DFE389}"/>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66" name="Friform 1065">
              <a:extLst>
                <a:ext uri="{FF2B5EF4-FFF2-40B4-BE49-F238E27FC236}">
                  <a16:creationId xmlns:a16="http://schemas.microsoft.com/office/drawing/2014/main" id="{F8EA3518-A657-FCAA-110E-8A11E507FFFE}"/>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67" name="Friform 1066">
              <a:extLst>
                <a:ext uri="{FF2B5EF4-FFF2-40B4-BE49-F238E27FC236}">
                  <a16:creationId xmlns:a16="http://schemas.microsoft.com/office/drawing/2014/main" id="{0F56F550-7214-C447-46AE-A16B6BF7E326}"/>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68" name="Friform 1067">
              <a:extLst>
                <a:ext uri="{FF2B5EF4-FFF2-40B4-BE49-F238E27FC236}">
                  <a16:creationId xmlns:a16="http://schemas.microsoft.com/office/drawing/2014/main" id="{D4E273E8-ADB9-FF2E-43D0-140B6135826D}"/>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69" name="Friform 1068">
              <a:extLst>
                <a:ext uri="{FF2B5EF4-FFF2-40B4-BE49-F238E27FC236}">
                  <a16:creationId xmlns:a16="http://schemas.microsoft.com/office/drawing/2014/main" id="{D7CE8DDF-D035-1AD6-B348-5EDF7D80D98D}"/>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1070" name="Friform 1069">
              <a:extLst>
                <a:ext uri="{FF2B5EF4-FFF2-40B4-BE49-F238E27FC236}">
                  <a16:creationId xmlns:a16="http://schemas.microsoft.com/office/drawing/2014/main" id="{EBD69C93-90B7-D8F7-7406-10C748E9653C}"/>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71" name="Friform 1070">
              <a:extLst>
                <a:ext uri="{FF2B5EF4-FFF2-40B4-BE49-F238E27FC236}">
                  <a16:creationId xmlns:a16="http://schemas.microsoft.com/office/drawing/2014/main" id="{B40244D9-25AC-18AF-7353-62322065EA0B}"/>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72" name="Friform 1071">
              <a:extLst>
                <a:ext uri="{FF2B5EF4-FFF2-40B4-BE49-F238E27FC236}">
                  <a16:creationId xmlns:a16="http://schemas.microsoft.com/office/drawing/2014/main" id="{E4CC8AA9-5859-88CF-4FBB-59D926432144}"/>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73" name="Friform 1072">
              <a:extLst>
                <a:ext uri="{FF2B5EF4-FFF2-40B4-BE49-F238E27FC236}">
                  <a16:creationId xmlns:a16="http://schemas.microsoft.com/office/drawing/2014/main" id="{CA476D17-29AC-807A-24B1-122628BA56C6}"/>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74" name="Friform 1073">
              <a:extLst>
                <a:ext uri="{FF2B5EF4-FFF2-40B4-BE49-F238E27FC236}">
                  <a16:creationId xmlns:a16="http://schemas.microsoft.com/office/drawing/2014/main" id="{16D18706-F8B0-3FA9-1ECF-ABB657F60A15}"/>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1075" name="Friform 1074">
              <a:extLst>
                <a:ext uri="{FF2B5EF4-FFF2-40B4-BE49-F238E27FC236}">
                  <a16:creationId xmlns:a16="http://schemas.microsoft.com/office/drawing/2014/main" id="{B1BA9056-B184-8140-0611-0BE4CD38DA80}"/>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76" name="Friform 1075">
              <a:extLst>
                <a:ext uri="{FF2B5EF4-FFF2-40B4-BE49-F238E27FC236}">
                  <a16:creationId xmlns:a16="http://schemas.microsoft.com/office/drawing/2014/main" id="{D3A12842-E2EC-ED89-22D3-69CCB72CB5CA}"/>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77" name="Friform 1076">
              <a:extLst>
                <a:ext uri="{FF2B5EF4-FFF2-40B4-BE49-F238E27FC236}">
                  <a16:creationId xmlns:a16="http://schemas.microsoft.com/office/drawing/2014/main" id="{B4654D79-A33C-885C-2527-8D740DBB5C8C}"/>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78" name="Friform 1077">
              <a:extLst>
                <a:ext uri="{FF2B5EF4-FFF2-40B4-BE49-F238E27FC236}">
                  <a16:creationId xmlns:a16="http://schemas.microsoft.com/office/drawing/2014/main" id="{AEC4347F-09AE-DBA2-FB6C-D2D8BE607B6D}"/>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79" name="Friform 1078">
              <a:extLst>
                <a:ext uri="{FF2B5EF4-FFF2-40B4-BE49-F238E27FC236}">
                  <a16:creationId xmlns:a16="http://schemas.microsoft.com/office/drawing/2014/main" id="{FBDD803D-3AA5-3D49-22B9-4175EF1FAA56}"/>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1080" name="Friform 1079">
              <a:extLst>
                <a:ext uri="{FF2B5EF4-FFF2-40B4-BE49-F238E27FC236}">
                  <a16:creationId xmlns:a16="http://schemas.microsoft.com/office/drawing/2014/main" id="{F159C6ED-A7A8-D72F-7C40-1EEF1E055485}"/>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81" name="Friform 1080">
              <a:extLst>
                <a:ext uri="{FF2B5EF4-FFF2-40B4-BE49-F238E27FC236}">
                  <a16:creationId xmlns:a16="http://schemas.microsoft.com/office/drawing/2014/main" id="{5E1C9AF4-297D-D192-C6AB-FD6D00F8EBA8}"/>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82" name="Friform 1081">
              <a:extLst>
                <a:ext uri="{FF2B5EF4-FFF2-40B4-BE49-F238E27FC236}">
                  <a16:creationId xmlns:a16="http://schemas.microsoft.com/office/drawing/2014/main" id="{8D0BEB64-AFC3-2203-334B-9DCB35AFBD9E}"/>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83" name="Friform 1082">
              <a:extLst>
                <a:ext uri="{FF2B5EF4-FFF2-40B4-BE49-F238E27FC236}">
                  <a16:creationId xmlns:a16="http://schemas.microsoft.com/office/drawing/2014/main" id="{497539E4-67FC-A2F4-4610-0CE5924DC72E}"/>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84" name="Friform 1083">
              <a:extLst>
                <a:ext uri="{FF2B5EF4-FFF2-40B4-BE49-F238E27FC236}">
                  <a16:creationId xmlns:a16="http://schemas.microsoft.com/office/drawing/2014/main" id="{825771B1-4670-C676-23F3-50563A070F54}"/>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1085" name="Friform 1084">
              <a:extLst>
                <a:ext uri="{FF2B5EF4-FFF2-40B4-BE49-F238E27FC236}">
                  <a16:creationId xmlns:a16="http://schemas.microsoft.com/office/drawing/2014/main" id="{050D5ACA-F7AD-8D8F-327C-3BBE0EC915E3}"/>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86" name="Friform 1085">
              <a:extLst>
                <a:ext uri="{FF2B5EF4-FFF2-40B4-BE49-F238E27FC236}">
                  <a16:creationId xmlns:a16="http://schemas.microsoft.com/office/drawing/2014/main" id="{FBF509E0-0C42-2F56-6C73-C73F183D0B97}"/>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87" name="Friform 1086">
              <a:extLst>
                <a:ext uri="{FF2B5EF4-FFF2-40B4-BE49-F238E27FC236}">
                  <a16:creationId xmlns:a16="http://schemas.microsoft.com/office/drawing/2014/main" id="{14D2F007-8B7E-F4DF-789D-CD1090730927}"/>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301" name="Friform 300">
              <a:extLst>
                <a:ext uri="{FF2B5EF4-FFF2-40B4-BE49-F238E27FC236}">
                  <a16:creationId xmlns:a16="http://schemas.microsoft.com/office/drawing/2014/main" id="{081BC70B-F357-B706-5B1B-E34F4D757493}"/>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303" name="Friform 302">
              <a:extLst>
                <a:ext uri="{FF2B5EF4-FFF2-40B4-BE49-F238E27FC236}">
                  <a16:creationId xmlns:a16="http://schemas.microsoft.com/office/drawing/2014/main" id="{D637594D-45CA-8AC9-0D4E-3FAD643374AE}"/>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727" name="Friform 726">
              <a:extLst>
                <a:ext uri="{FF2B5EF4-FFF2-40B4-BE49-F238E27FC236}">
                  <a16:creationId xmlns:a16="http://schemas.microsoft.com/office/drawing/2014/main" id="{865D81BE-9613-9BCB-B6AD-B046E8FE0450}"/>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728" name="Friform 727">
              <a:extLst>
                <a:ext uri="{FF2B5EF4-FFF2-40B4-BE49-F238E27FC236}">
                  <a16:creationId xmlns:a16="http://schemas.microsoft.com/office/drawing/2014/main" id="{F33FBC13-38FE-7C91-B92A-8872D48D7873}"/>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729" name="Friform 728">
              <a:extLst>
                <a:ext uri="{FF2B5EF4-FFF2-40B4-BE49-F238E27FC236}">
                  <a16:creationId xmlns:a16="http://schemas.microsoft.com/office/drawing/2014/main" id="{A65CC04B-875B-9867-2075-3876F0C7EAB1}"/>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730" name="Friform 729">
              <a:extLst>
                <a:ext uri="{FF2B5EF4-FFF2-40B4-BE49-F238E27FC236}">
                  <a16:creationId xmlns:a16="http://schemas.microsoft.com/office/drawing/2014/main" id="{043F72B2-B723-36F9-B55C-D54021795B0D}"/>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731" name="Friform 730">
              <a:extLst>
                <a:ext uri="{FF2B5EF4-FFF2-40B4-BE49-F238E27FC236}">
                  <a16:creationId xmlns:a16="http://schemas.microsoft.com/office/drawing/2014/main" id="{695BE3AB-EC39-9E24-2C24-488E93D566DD}"/>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732" name="Friform 731">
              <a:extLst>
                <a:ext uri="{FF2B5EF4-FFF2-40B4-BE49-F238E27FC236}">
                  <a16:creationId xmlns:a16="http://schemas.microsoft.com/office/drawing/2014/main" id="{37CB92FC-5D45-9B94-1F4A-F01DF5CE07A8}"/>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733" name="Friform 732">
              <a:extLst>
                <a:ext uri="{FF2B5EF4-FFF2-40B4-BE49-F238E27FC236}">
                  <a16:creationId xmlns:a16="http://schemas.microsoft.com/office/drawing/2014/main" id="{65EEE22B-0F84-0474-3112-3378E5C4C848}"/>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734" name="Friform 733">
              <a:extLst>
                <a:ext uri="{FF2B5EF4-FFF2-40B4-BE49-F238E27FC236}">
                  <a16:creationId xmlns:a16="http://schemas.microsoft.com/office/drawing/2014/main" id="{43FB3ED1-9A3F-995D-01D5-28EA18F73EEF}"/>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735" name="Friform 734">
              <a:extLst>
                <a:ext uri="{FF2B5EF4-FFF2-40B4-BE49-F238E27FC236}">
                  <a16:creationId xmlns:a16="http://schemas.microsoft.com/office/drawing/2014/main" id="{781DBC70-AA51-E45A-088D-05447FA50D60}"/>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736" name="Friform 735">
              <a:extLst>
                <a:ext uri="{FF2B5EF4-FFF2-40B4-BE49-F238E27FC236}">
                  <a16:creationId xmlns:a16="http://schemas.microsoft.com/office/drawing/2014/main" id="{292CFE94-CE40-B5B0-A0B0-0C3E4B8CCEF6}"/>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737" name="Friform 736">
              <a:extLst>
                <a:ext uri="{FF2B5EF4-FFF2-40B4-BE49-F238E27FC236}">
                  <a16:creationId xmlns:a16="http://schemas.microsoft.com/office/drawing/2014/main" id="{9FDABAB4-D1B9-A2BD-A26E-419320978A21}"/>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738" name="Friform 737">
              <a:extLst>
                <a:ext uri="{FF2B5EF4-FFF2-40B4-BE49-F238E27FC236}">
                  <a16:creationId xmlns:a16="http://schemas.microsoft.com/office/drawing/2014/main" id="{1BF811F1-0BB6-0B86-EA5C-3EE2B12DDF11}"/>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739" name="Friform 738">
              <a:extLst>
                <a:ext uri="{FF2B5EF4-FFF2-40B4-BE49-F238E27FC236}">
                  <a16:creationId xmlns:a16="http://schemas.microsoft.com/office/drawing/2014/main" id="{A416DAB6-FE4E-C84B-8349-713D10367676}"/>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740" name="Friform 739">
              <a:extLst>
                <a:ext uri="{FF2B5EF4-FFF2-40B4-BE49-F238E27FC236}">
                  <a16:creationId xmlns:a16="http://schemas.microsoft.com/office/drawing/2014/main" id="{7ECAA229-A9A8-1B00-2AD5-2D29F07637FC}"/>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741" name="Friform 740">
              <a:extLst>
                <a:ext uri="{FF2B5EF4-FFF2-40B4-BE49-F238E27FC236}">
                  <a16:creationId xmlns:a16="http://schemas.microsoft.com/office/drawing/2014/main" id="{0D9CC699-9EE1-95A0-2CD1-FCC00A591B2D}"/>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742" name="Friform 741">
              <a:extLst>
                <a:ext uri="{FF2B5EF4-FFF2-40B4-BE49-F238E27FC236}">
                  <a16:creationId xmlns:a16="http://schemas.microsoft.com/office/drawing/2014/main" id="{12DAFE00-B7A4-0F3E-8479-E18BA1AEE2B1}"/>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743" name="Friform 742">
              <a:extLst>
                <a:ext uri="{FF2B5EF4-FFF2-40B4-BE49-F238E27FC236}">
                  <a16:creationId xmlns:a16="http://schemas.microsoft.com/office/drawing/2014/main" id="{E278A0AE-27D7-D1DB-D6ED-8932FBFC2F46}"/>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744" name="Friform 743">
              <a:extLst>
                <a:ext uri="{FF2B5EF4-FFF2-40B4-BE49-F238E27FC236}">
                  <a16:creationId xmlns:a16="http://schemas.microsoft.com/office/drawing/2014/main" id="{D03990DB-E193-1EB1-2C40-A8981E9A5272}"/>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745" name="Friform 744">
              <a:extLst>
                <a:ext uri="{FF2B5EF4-FFF2-40B4-BE49-F238E27FC236}">
                  <a16:creationId xmlns:a16="http://schemas.microsoft.com/office/drawing/2014/main" id="{FE11CCE5-D834-7759-5A37-9F82F917F7AA}"/>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746" name="Friform 745">
              <a:extLst>
                <a:ext uri="{FF2B5EF4-FFF2-40B4-BE49-F238E27FC236}">
                  <a16:creationId xmlns:a16="http://schemas.microsoft.com/office/drawing/2014/main" id="{8407B728-004C-1FE5-9878-2BEBDD712528}"/>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747" name="Friform 746">
              <a:extLst>
                <a:ext uri="{FF2B5EF4-FFF2-40B4-BE49-F238E27FC236}">
                  <a16:creationId xmlns:a16="http://schemas.microsoft.com/office/drawing/2014/main" id="{EA2CD219-F440-E8CA-A75F-87D012A564A9}"/>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748" name="Friform 747">
              <a:extLst>
                <a:ext uri="{FF2B5EF4-FFF2-40B4-BE49-F238E27FC236}">
                  <a16:creationId xmlns:a16="http://schemas.microsoft.com/office/drawing/2014/main" id="{77ED1FBF-FC21-CA5E-A6CC-594A3430B8BA}"/>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749" name="Friform 748">
              <a:extLst>
                <a:ext uri="{FF2B5EF4-FFF2-40B4-BE49-F238E27FC236}">
                  <a16:creationId xmlns:a16="http://schemas.microsoft.com/office/drawing/2014/main" id="{2F549ED9-8E16-6E3E-7781-E485AFB90E23}"/>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750" name="Friform 749">
              <a:extLst>
                <a:ext uri="{FF2B5EF4-FFF2-40B4-BE49-F238E27FC236}">
                  <a16:creationId xmlns:a16="http://schemas.microsoft.com/office/drawing/2014/main" id="{D415635F-4724-9944-3F7C-E7FEF7094F3D}"/>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751" name="Friform 750">
              <a:extLst>
                <a:ext uri="{FF2B5EF4-FFF2-40B4-BE49-F238E27FC236}">
                  <a16:creationId xmlns:a16="http://schemas.microsoft.com/office/drawing/2014/main" id="{6705F0E7-7BF3-55AB-7419-1C4C4252B73E}"/>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752" name="Friform 751">
              <a:extLst>
                <a:ext uri="{FF2B5EF4-FFF2-40B4-BE49-F238E27FC236}">
                  <a16:creationId xmlns:a16="http://schemas.microsoft.com/office/drawing/2014/main" id="{1968236C-CBF2-7ED8-BEBD-0EF784CEE3AF}"/>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753" name="Friform 752">
              <a:extLst>
                <a:ext uri="{FF2B5EF4-FFF2-40B4-BE49-F238E27FC236}">
                  <a16:creationId xmlns:a16="http://schemas.microsoft.com/office/drawing/2014/main" id="{2A51CF55-7769-42C4-7E36-851131D7A47B}"/>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754" name="Friform 753">
              <a:extLst>
                <a:ext uri="{FF2B5EF4-FFF2-40B4-BE49-F238E27FC236}">
                  <a16:creationId xmlns:a16="http://schemas.microsoft.com/office/drawing/2014/main" id="{E2D40312-2956-5F3E-58BC-AE8ABD94EA59}"/>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755" name="Friform 754">
              <a:extLst>
                <a:ext uri="{FF2B5EF4-FFF2-40B4-BE49-F238E27FC236}">
                  <a16:creationId xmlns:a16="http://schemas.microsoft.com/office/drawing/2014/main" id="{FDC78EAB-5D9D-E763-1DE8-6BECC7C7904B}"/>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756" name="Friform 755">
              <a:extLst>
                <a:ext uri="{FF2B5EF4-FFF2-40B4-BE49-F238E27FC236}">
                  <a16:creationId xmlns:a16="http://schemas.microsoft.com/office/drawing/2014/main" id="{8A6C0AC8-BBA5-887F-3314-63E354014B92}"/>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757" name="Friform 756">
              <a:extLst>
                <a:ext uri="{FF2B5EF4-FFF2-40B4-BE49-F238E27FC236}">
                  <a16:creationId xmlns:a16="http://schemas.microsoft.com/office/drawing/2014/main" id="{E9B4D78C-7DEB-31E8-9422-FE8BB5AEA4B7}"/>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758" name="Friform 757">
              <a:extLst>
                <a:ext uri="{FF2B5EF4-FFF2-40B4-BE49-F238E27FC236}">
                  <a16:creationId xmlns:a16="http://schemas.microsoft.com/office/drawing/2014/main" id="{60616398-A3AE-F4C7-A645-C711A3D059EE}"/>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759" name="Friform 758">
              <a:extLst>
                <a:ext uri="{FF2B5EF4-FFF2-40B4-BE49-F238E27FC236}">
                  <a16:creationId xmlns:a16="http://schemas.microsoft.com/office/drawing/2014/main" id="{DFDB668B-1048-4424-8F42-9BDCE660F467}"/>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760" name="Friform 759">
              <a:extLst>
                <a:ext uri="{FF2B5EF4-FFF2-40B4-BE49-F238E27FC236}">
                  <a16:creationId xmlns:a16="http://schemas.microsoft.com/office/drawing/2014/main" id="{2B5018CD-F65D-1521-4BB5-81C2C700F25D}"/>
                </a:ext>
              </a:extLst>
            </p:cNvPr>
            <p:cNvSpPr/>
            <p:nvPr/>
          </p:nvSpPr>
          <p:spPr>
            <a:xfrm>
              <a:off x="6302943" y="3545844"/>
              <a:ext cx="652317" cy="671286"/>
            </a:xfrm>
            <a:custGeom>
              <a:avLst/>
              <a:gdLst>
                <a:gd name="connsiteX0" fmla="*/ 185889 w 652317"/>
                <a:gd name="connsiteY0" fmla="*/ 49886 h 671286"/>
                <a:gd name="connsiteX1" fmla="*/ 94841 w 652317"/>
                <a:gd name="connsiteY1" fmla="*/ 184940 h 671286"/>
                <a:gd name="connsiteX2" fmla="*/ 0 w 652317"/>
                <a:gd name="connsiteY2" fmla="*/ 256451 h 671286"/>
                <a:gd name="connsiteX3" fmla="*/ 199830 w 652317"/>
                <a:gd name="connsiteY3" fmla="*/ 671286 h 671286"/>
                <a:gd name="connsiteX4" fmla="*/ 652318 w 652317"/>
                <a:gd name="connsiteY4" fmla="*/ 102428 h 671286"/>
                <a:gd name="connsiteX5" fmla="*/ 203434 w 652317"/>
                <a:gd name="connsiteY5" fmla="*/ 0 h 671286"/>
                <a:gd name="connsiteX6" fmla="*/ 185889 w 652317"/>
                <a:gd name="connsiteY6" fmla="*/ 49886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185889" y="49886"/>
                  </a:move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ubicBezTo>
                    <a:pt x="198692" y="16882"/>
                    <a:pt x="192812" y="33574"/>
                    <a:pt x="185889" y="49886"/>
                  </a:cubicBezTo>
                  <a:close/>
                </a:path>
              </a:pathLst>
            </a:custGeom>
            <a:solidFill>
              <a:srgbClr val="FFFFFF"/>
            </a:solidFill>
            <a:ln w="9484" cap="flat">
              <a:noFill/>
              <a:prstDash val="solid"/>
              <a:miter/>
            </a:ln>
          </p:spPr>
          <p:txBody>
            <a:bodyPr rtlCol="0" anchor="ctr"/>
            <a:lstStyle/>
            <a:p>
              <a:endParaRPr lang="nb-NO"/>
            </a:p>
          </p:txBody>
        </p:sp>
        <p:sp>
          <p:nvSpPr>
            <p:cNvPr id="761" name="Friform 760">
              <a:extLst>
                <a:ext uri="{FF2B5EF4-FFF2-40B4-BE49-F238E27FC236}">
                  <a16:creationId xmlns:a16="http://schemas.microsoft.com/office/drawing/2014/main" id="{3CE86B00-BE74-D182-B8D3-3A715EED9443}"/>
                </a:ext>
              </a:extLst>
            </p:cNvPr>
            <p:cNvSpPr/>
            <p:nvPr/>
          </p:nvSpPr>
          <p:spPr>
            <a:xfrm>
              <a:off x="6120563" y="2545838"/>
              <a:ext cx="653171" cy="601008"/>
            </a:xfrm>
            <a:custGeom>
              <a:avLst/>
              <a:gdLst>
                <a:gd name="connsiteX0" fmla="*/ 277221 w 653171"/>
                <a:gd name="connsiteY0" fmla="*/ 584127 h 601008"/>
                <a:gd name="connsiteX1" fmla="*/ 293154 w 653171"/>
                <a:gd name="connsiteY1" fmla="*/ 601009 h 601008"/>
                <a:gd name="connsiteX2" fmla="*/ 653171 w 653171"/>
                <a:gd name="connsiteY2" fmla="*/ 313924 h 601008"/>
                <a:gd name="connsiteX3" fmla="*/ 0 w 653171"/>
                <a:gd name="connsiteY3" fmla="*/ 0 h 601008"/>
                <a:gd name="connsiteX4" fmla="*/ 0 w 653171"/>
                <a:gd name="connsiteY4" fmla="*/ 460359 h 601008"/>
                <a:gd name="connsiteX5" fmla="*/ 142167 w 653171"/>
                <a:gd name="connsiteY5" fmla="*/ 493174 h 601008"/>
                <a:gd name="connsiteX6" fmla="*/ 277221 w 653171"/>
                <a:gd name="connsiteY6" fmla="*/ 584222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008">
                  <a:moveTo>
                    <a:pt x="277221" y="584127"/>
                  </a:moveTo>
                  <a:cubicBezTo>
                    <a:pt x="282722" y="589628"/>
                    <a:pt x="288033" y="595223"/>
                    <a:pt x="293154" y="601009"/>
                  </a:cubicBezTo>
                  <a:lnTo>
                    <a:pt x="653171" y="313924"/>
                  </a:lnTo>
                  <a:cubicBezTo>
                    <a:pt x="495451" y="127182"/>
                    <a:pt x="261857" y="6639"/>
                    <a:pt x="0" y="0"/>
                  </a:cubicBezTo>
                  <a:lnTo>
                    <a:pt x="0" y="460359"/>
                  </a:lnTo>
                  <a:cubicBezTo>
                    <a:pt x="49128" y="463015"/>
                    <a:pt x="96928" y="474016"/>
                    <a:pt x="142167" y="493174"/>
                  </a:cubicBezTo>
                  <a:cubicBezTo>
                    <a:pt x="192812" y="514608"/>
                    <a:pt x="238146" y="545242"/>
                    <a:pt x="277221" y="584222"/>
                  </a:cubicBezTo>
                  <a:close/>
                </a:path>
              </a:pathLst>
            </a:custGeom>
            <a:solidFill>
              <a:srgbClr val="FFFFFF"/>
            </a:solidFill>
            <a:ln w="9484" cap="flat">
              <a:noFill/>
              <a:prstDash val="solid"/>
              <a:miter/>
            </a:ln>
          </p:spPr>
          <p:txBody>
            <a:bodyPr rtlCol="0" anchor="ctr"/>
            <a:lstStyle/>
            <a:p>
              <a:endParaRPr lang="nb-NO"/>
            </a:p>
          </p:txBody>
        </p:sp>
        <p:sp>
          <p:nvSpPr>
            <p:cNvPr id="762" name="Friform 761">
              <a:extLst>
                <a:ext uri="{FF2B5EF4-FFF2-40B4-BE49-F238E27FC236}">
                  <a16:creationId xmlns:a16="http://schemas.microsoft.com/office/drawing/2014/main" id="{565632AF-11EF-6767-CF76-C428FED5DB24}"/>
                </a:ext>
              </a:extLst>
            </p:cNvPr>
            <p:cNvSpPr/>
            <p:nvPr/>
          </p:nvSpPr>
          <p:spPr>
            <a:xfrm>
              <a:off x="5733611" y="3822401"/>
              <a:ext cx="727337" cy="492794"/>
            </a:xfrm>
            <a:custGeom>
              <a:avLst/>
              <a:gdLst>
                <a:gd name="connsiteX0" fmla="*/ 363716 w 727337"/>
                <a:gd name="connsiteY0" fmla="*/ 32815 h 492794"/>
                <a:gd name="connsiteX1" fmla="*/ 199830 w 727337"/>
                <a:gd name="connsiteY1" fmla="*/ 0 h 492794"/>
                <a:gd name="connsiteX2" fmla="*/ 0 w 727337"/>
                <a:gd name="connsiteY2" fmla="*/ 414835 h 492794"/>
                <a:gd name="connsiteX3" fmla="*/ 363716 w 727337"/>
                <a:gd name="connsiteY3" fmla="*/ 492795 h 492794"/>
                <a:gd name="connsiteX4" fmla="*/ 727337 w 727337"/>
                <a:gd name="connsiteY4" fmla="*/ 414835 h 492794"/>
                <a:gd name="connsiteX5" fmla="*/ 527507 w 727337"/>
                <a:gd name="connsiteY5" fmla="*/ 0 h 492794"/>
                <a:gd name="connsiteX6" fmla="*/ 363621 w 727337"/>
                <a:gd name="connsiteY6" fmla="*/ 32815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363716" y="32815"/>
                  </a:moveTo>
                  <a:cubicBezTo>
                    <a:pt x="306906" y="32815"/>
                    <a:pt x="251803" y="21814"/>
                    <a:pt x="199830" y="0"/>
                  </a:cubicBezTo>
                  <a:lnTo>
                    <a:pt x="0" y="414835"/>
                  </a:lnTo>
                  <a:cubicBezTo>
                    <a:pt x="110964" y="464912"/>
                    <a:pt x="234068" y="492795"/>
                    <a:pt x="363716" y="492795"/>
                  </a:cubicBezTo>
                  <a:cubicBezTo>
                    <a:pt x="493364" y="492795"/>
                    <a:pt x="616468" y="464912"/>
                    <a:pt x="727337" y="414835"/>
                  </a:cubicBezTo>
                  <a:lnTo>
                    <a:pt x="527507" y="0"/>
                  </a:lnTo>
                  <a:cubicBezTo>
                    <a:pt x="475534" y="21719"/>
                    <a:pt x="420431" y="32815"/>
                    <a:pt x="363621" y="32815"/>
                  </a:cubicBezTo>
                  <a:close/>
                </a:path>
              </a:pathLst>
            </a:custGeom>
            <a:solidFill>
              <a:srgbClr val="FFFFFF"/>
            </a:solidFill>
            <a:ln w="9484" cap="flat">
              <a:noFill/>
              <a:prstDash val="solid"/>
              <a:miter/>
            </a:ln>
          </p:spPr>
          <p:txBody>
            <a:bodyPr rtlCol="0" anchor="ctr"/>
            <a:lstStyle/>
            <a:p>
              <a:endParaRPr lang="nb-NO"/>
            </a:p>
          </p:txBody>
        </p:sp>
        <p:sp>
          <p:nvSpPr>
            <p:cNvPr id="763" name="Friform 762">
              <a:extLst>
                <a:ext uri="{FF2B5EF4-FFF2-40B4-BE49-F238E27FC236}">
                  <a16:creationId xmlns:a16="http://schemas.microsoft.com/office/drawing/2014/main" id="{89A634E0-1430-2B4D-C5CF-2093D6AB8E5F}"/>
                </a:ext>
              </a:extLst>
            </p:cNvPr>
            <p:cNvSpPr/>
            <p:nvPr/>
          </p:nvSpPr>
          <p:spPr>
            <a:xfrm>
              <a:off x="5421110" y="2545838"/>
              <a:ext cx="653171" cy="601008"/>
            </a:xfrm>
            <a:custGeom>
              <a:avLst/>
              <a:gdLst>
                <a:gd name="connsiteX0" fmla="*/ 375856 w 653171"/>
                <a:gd name="connsiteY0" fmla="*/ 584127 h 601008"/>
                <a:gd name="connsiteX1" fmla="*/ 510910 w 653171"/>
                <a:gd name="connsiteY1" fmla="*/ 493079 h 601008"/>
                <a:gd name="connsiteX2" fmla="*/ 653171 w 653171"/>
                <a:gd name="connsiteY2" fmla="*/ 460264 h 601008"/>
                <a:gd name="connsiteX3" fmla="*/ 653171 w 653171"/>
                <a:gd name="connsiteY3" fmla="*/ 0 h 601008"/>
                <a:gd name="connsiteX4" fmla="*/ 0 w 653171"/>
                <a:gd name="connsiteY4" fmla="*/ 313924 h 601008"/>
                <a:gd name="connsiteX5" fmla="*/ 360017 w 653171"/>
                <a:gd name="connsiteY5" fmla="*/ 601009 h 601008"/>
                <a:gd name="connsiteX6" fmla="*/ 375951 w 653171"/>
                <a:gd name="connsiteY6" fmla="*/ 584127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008">
                  <a:moveTo>
                    <a:pt x="375856" y="584127"/>
                  </a:moveTo>
                  <a:cubicBezTo>
                    <a:pt x="414835" y="545147"/>
                    <a:pt x="460264" y="514514"/>
                    <a:pt x="510910" y="493079"/>
                  </a:cubicBezTo>
                  <a:cubicBezTo>
                    <a:pt x="556244" y="473921"/>
                    <a:pt x="603949" y="462920"/>
                    <a:pt x="653171" y="460264"/>
                  </a:cubicBezTo>
                  <a:lnTo>
                    <a:pt x="653171" y="0"/>
                  </a:lnTo>
                  <a:cubicBezTo>
                    <a:pt x="391315" y="6734"/>
                    <a:pt x="157626" y="127277"/>
                    <a:pt x="0" y="313924"/>
                  </a:cubicBezTo>
                  <a:lnTo>
                    <a:pt x="360017" y="601009"/>
                  </a:lnTo>
                  <a:cubicBezTo>
                    <a:pt x="365139" y="595223"/>
                    <a:pt x="370545" y="589628"/>
                    <a:pt x="375951" y="584127"/>
                  </a:cubicBezTo>
                  <a:close/>
                </a:path>
              </a:pathLst>
            </a:custGeom>
            <a:solidFill>
              <a:srgbClr val="FFFFFF"/>
            </a:solidFill>
            <a:ln w="9484" cap="flat">
              <a:noFill/>
              <a:prstDash val="solid"/>
              <a:miter/>
            </a:ln>
          </p:spPr>
          <p:txBody>
            <a:bodyPr rtlCol="0" anchor="ctr"/>
            <a:lstStyle/>
            <a:p>
              <a:endParaRPr lang="nb-NO"/>
            </a:p>
          </p:txBody>
        </p:sp>
        <p:sp>
          <p:nvSpPr>
            <p:cNvPr id="764" name="Friform 763">
              <a:extLst>
                <a:ext uri="{FF2B5EF4-FFF2-40B4-BE49-F238E27FC236}">
                  <a16:creationId xmlns:a16="http://schemas.microsoft.com/office/drawing/2014/main" id="{FC135BC5-BCEF-CBE3-F62F-317915BF73FB}"/>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765" name="Friform 764">
              <a:extLst>
                <a:ext uri="{FF2B5EF4-FFF2-40B4-BE49-F238E27FC236}">
                  <a16:creationId xmlns:a16="http://schemas.microsoft.com/office/drawing/2014/main" id="{2F1BA9B7-608E-EC53-A28F-E1485FBB2C9F}"/>
                </a:ext>
              </a:extLst>
            </p:cNvPr>
            <p:cNvSpPr/>
            <p:nvPr/>
          </p:nvSpPr>
          <p:spPr>
            <a:xfrm>
              <a:off x="5212459" y="2895992"/>
              <a:ext cx="539456" cy="707136"/>
            </a:xfrm>
            <a:custGeom>
              <a:avLst/>
              <a:gdLst>
                <a:gd name="connsiteX0" fmla="*/ 460075 w 539456"/>
                <a:gd name="connsiteY0" fmla="*/ 534430 h 707136"/>
                <a:gd name="connsiteX1" fmla="*/ 493459 w 539456"/>
                <a:gd name="connsiteY1" fmla="*/ 369027 h 707136"/>
                <a:gd name="connsiteX2" fmla="*/ 539457 w 539456"/>
                <a:gd name="connsiteY2" fmla="*/ 286989 h 707136"/>
                <a:gd name="connsiteX3" fmla="*/ 179534 w 539456"/>
                <a:gd name="connsiteY3" fmla="*/ 0 h 707136"/>
                <a:gd name="connsiteX4" fmla="*/ 0 w 539456"/>
                <a:gd name="connsiteY4" fmla="*/ 534430 h 707136"/>
                <a:gd name="connsiteX5" fmla="*/ 16882 w 539456"/>
                <a:gd name="connsiteY5" fmla="*/ 707136 h 707136"/>
                <a:gd name="connsiteX6" fmla="*/ 465860 w 539456"/>
                <a:gd name="connsiteY6" fmla="*/ 604708 h 707136"/>
                <a:gd name="connsiteX7" fmla="*/ 460075 w 539456"/>
                <a:gd name="connsiteY7" fmla="*/ 53443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460075" y="534430"/>
                  </a:moveTo>
                  <a:cubicBezTo>
                    <a:pt x="460075" y="477051"/>
                    <a:pt x="471361" y="421474"/>
                    <a:pt x="493459" y="369027"/>
                  </a:cubicBezTo>
                  <a:cubicBezTo>
                    <a:pt x="505788" y="339911"/>
                    <a:pt x="521152" y="312407"/>
                    <a:pt x="539457" y="286989"/>
                  </a:cubicBezTo>
                  <a:lnTo>
                    <a:pt x="179534" y="0"/>
                  </a:lnTo>
                  <a:cubicBezTo>
                    <a:pt x="66863" y="148521"/>
                    <a:pt x="0" y="333651"/>
                    <a:pt x="0" y="534430"/>
                  </a:cubicBezTo>
                  <a:cubicBezTo>
                    <a:pt x="0" y="593516"/>
                    <a:pt x="5785" y="651275"/>
                    <a:pt x="16882" y="707136"/>
                  </a:cubicBezTo>
                  <a:lnTo>
                    <a:pt x="465860" y="604708"/>
                  </a:lnTo>
                  <a:cubicBezTo>
                    <a:pt x="462066" y="581661"/>
                    <a:pt x="460075" y="558141"/>
                    <a:pt x="460075" y="534430"/>
                  </a:cubicBezTo>
                  <a:close/>
                </a:path>
              </a:pathLst>
            </a:custGeom>
            <a:solidFill>
              <a:srgbClr val="FFFFFF"/>
            </a:solidFill>
            <a:ln w="9484" cap="flat">
              <a:noFill/>
              <a:prstDash val="solid"/>
              <a:miter/>
            </a:ln>
          </p:spPr>
          <p:txBody>
            <a:bodyPr rtlCol="0" anchor="ctr"/>
            <a:lstStyle/>
            <a:p>
              <a:endParaRPr lang="nb-NO"/>
            </a:p>
          </p:txBody>
        </p:sp>
        <p:sp>
          <p:nvSpPr>
            <p:cNvPr id="766" name="Friform 765">
              <a:extLst>
                <a:ext uri="{FF2B5EF4-FFF2-40B4-BE49-F238E27FC236}">
                  <a16:creationId xmlns:a16="http://schemas.microsoft.com/office/drawing/2014/main" id="{F72387E6-6943-291E-E5A8-7C5370EB3D8C}"/>
                </a:ext>
              </a:extLst>
            </p:cNvPr>
            <p:cNvSpPr/>
            <p:nvPr/>
          </p:nvSpPr>
          <p:spPr>
            <a:xfrm>
              <a:off x="4991100" y="2324100"/>
              <a:ext cx="2212550" cy="2212550"/>
            </a:xfrm>
            <a:custGeom>
              <a:avLst/>
              <a:gdLst>
                <a:gd name="connsiteX0" fmla="*/ 1106228 w 2212550"/>
                <a:gd name="connsiteY0" fmla="*/ 0 h 2212550"/>
                <a:gd name="connsiteX1" fmla="*/ 0 w 2212550"/>
                <a:gd name="connsiteY1" fmla="*/ 1106323 h 2212550"/>
                <a:gd name="connsiteX2" fmla="*/ 1106228 w 2212550"/>
                <a:gd name="connsiteY2" fmla="*/ 2212550 h 2212550"/>
                <a:gd name="connsiteX3" fmla="*/ 2212550 w 2212550"/>
                <a:gd name="connsiteY3" fmla="*/ 1106323 h 2212550"/>
                <a:gd name="connsiteX4" fmla="*/ 1106228 w 2212550"/>
                <a:gd name="connsiteY4" fmla="*/ 0 h 2212550"/>
                <a:gd name="connsiteX5" fmla="*/ 1764710 w 2212550"/>
                <a:gd name="connsiteY5" fmla="*/ 1764710 h 2212550"/>
                <a:gd name="connsiteX6" fmla="*/ 1468711 w 2212550"/>
                <a:gd name="connsiteY6" fmla="*/ 1964256 h 2212550"/>
                <a:gd name="connsiteX7" fmla="*/ 1106228 w 2212550"/>
                <a:gd name="connsiteY7" fmla="*/ 2037474 h 2212550"/>
                <a:gd name="connsiteX8" fmla="*/ 743745 w 2212550"/>
                <a:gd name="connsiteY8" fmla="*/ 1964256 h 2212550"/>
                <a:gd name="connsiteX9" fmla="*/ 447745 w 2212550"/>
                <a:gd name="connsiteY9" fmla="*/ 1764710 h 2212550"/>
                <a:gd name="connsiteX10" fmla="*/ 248199 w 2212550"/>
                <a:gd name="connsiteY10" fmla="*/ 1468711 h 2212550"/>
                <a:gd name="connsiteX11" fmla="*/ 175077 w 2212550"/>
                <a:gd name="connsiteY11" fmla="*/ 1106323 h 2212550"/>
                <a:gd name="connsiteX12" fmla="*/ 248199 w 2212550"/>
                <a:gd name="connsiteY12" fmla="*/ 743745 h 2212550"/>
                <a:gd name="connsiteX13" fmla="*/ 447745 w 2212550"/>
                <a:gd name="connsiteY13" fmla="*/ 447840 h 2212550"/>
                <a:gd name="connsiteX14" fmla="*/ 743745 w 2212550"/>
                <a:gd name="connsiteY14" fmla="*/ 248294 h 2212550"/>
                <a:gd name="connsiteX15" fmla="*/ 1106228 w 2212550"/>
                <a:gd name="connsiteY15" fmla="*/ 175077 h 2212550"/>
                <a:gd name="connsiteX16" fmla="*/ 1468711 w 2212550"/>
                <a:gd name="connsiteY16" fmla="*/ 248294 h 2212550"/>
                <a:gd name="connsiteX17" fmla="*/ 1764710 w 2212550"/>
                <a:gd name="connsiteY17" fmla="*/ 447840 h 2212550"/>
                <a:gd name="connsiteX18" fmla="*/ 1964256 w 2212550"/>
                <a:gd name="connsiteY18" fmla="*/ 743745 h 2212550"/>
                <a:gd name="connsiteX19" fmla="*/ 2037474 w 2212550"/>
                <a:gd name="connsiteY19" fmla="*/ 1106323 h 2212550"/>
                <a:gd name="connsiteX20" fmla="*/ 1964256 w 2212550"/>
                <a:gd name="connsiteY20" fmla="*/ 1468711 h 2212550"/>
                <a:gd name="connsiteX21" fmla="*/ 1764710 w 2212550"/>
                <a:gd name="connsiteY21" fmla="*/ 1764710 h 2212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212550" h="2212550">
                  <a:moveTo>
                    <a:pt x="1106228" y="0"/>
                  </a:moveTo>
                  <a:cubicBezTo>
                    <a:pt x="495261" y="0"/>
                    <a:pt x="0" y="495261"/>
                    <a:pt x="0" y="1106323"/>
                  </a:cubicBezTo>
                  <a:cubicBezTo>
                    <a:pt x="0" y="1717385"/>
                    <a:pt x="495261" y="2212550"/>
                    <a:pt x="1106228" y="2212550"/>
                  </a:cubicBezTo>
                  <a:cubicBezTo>
                    <a:pt x="1717195" y="2212550"/>
                    <a:pt x="2212550" y="1717290"/>
                    <a:pt x="2212550" y="1106323"/>
                  </a:cubicBezTo>
                  <a:cubicBezTo>
                    <a:pt x="2212550" y="495356"/>
                    <a:pt x="1717195" y="0"/>
                    <a:pt x="1106228" y="0"/>
                  </a:cubicBezTo>
                  <a:close/>
                  <a:moveTo>
                    <a:pt x="1764710" y="1764710"/>
                  </a:moveTo>
                  <a:cubicBezTo>
                    <a:pt x="1679164" y="1850257"/>
                    <a:pt x="1579580" y="1917405"/>
                    <a:pt x="1468711" y="1964256"/>
                  </a:cubicBezTo>
                  <a:cubicBezTo>
                    <a:pt x="1353858" y="2012815"/>
                    <a:pt x="1231892" y="2037474"/>
                    <a:pt x="1106228" y="2037474"/>
                  </a:cubicBezTo>
                  <a:cubicBezTo>
                    <a:pt x="980563" y="2037474"/>
                    <a:pt x="858597" y="2012815"/>
                    <a:pt x="743745" y="1964256"/>
                  </a:cubicBezTo>
                  <a:cubicBezTo>
                    <a:pt x="632875" y="1917405"/>
                    <a:pt x="533292" y="1850257"/>
                    <a:pt x="447745" y="1764710"/>
                  </a:cubicBezTo>
                  <a:cubicBezTo>
                    <a:pt x="362199" y="1679164"/>
                    <a:pt x="295146" y="1579675"/>
                    <a:pt x="248199" y="1468711"/>
                  </a:cubicBezTo>
                  <a:cubicBezTo>
                    <a:pt x="199641" y="1353953"/>
                    <a:pt x="175077" y="1231987"/>
                    <a:pt x="175077" y="1106323"/>
                  </a:cubicBezTo>
                  <a:cubicBezTo>
                    <a:pt x="175077" y="980658"/>
                    <a:pt x="199641" y="858597"/>
                    <a:pt x="248199" y="743745"/>
                  </a:cubicBezTo>
                  <a:cubicBezTo>
                    <a:pt x="295146" y="632875"/>
                    <a:pt x="362293" y="533292"/>
                    <a:pt x="447745" y="447840"/>
                  </a:cubicBezTo>
                  <a:cubicBezTo>
                    <a:pt x="533292" y="362293"/>
                    <a:pt x="632875" y="295146"/>
                    <a:pt x="743745" y="248294"/>
                  </a:cubicBezTo>
                  <a:cubicBezTo>
                    <a:pt x="858597" y="199641"/>
                    <a:pt x="980563" y="175077"/>
                    <a:pt x="1106228" y="175077"/>
                  </a:cubicBezTo>
                  <a:cubicBezTo>
                    <a:pt x="1231892" y="175077"/>
                    <a:pt x="1353858" y="199641"/>
                    <a:pt x="1468711" y="248294"/>
                  </a:cubicBezTo>
                  <a:cubicBezTo>
                    <a:pt x="1579580" y="295146"/>
                    <a:pt x="1679164" y="362293"/>
                    <a:pt x="1764710" y="447840"/>
                  </a:cubicBezTo>
                  <a:cubicBezTo>
                    <a:pt x="1850257" y="533292"/>
                    <a:pt x="1917405" y="632875"/>
                    <a:pt x="1964256" y="743745"/>
                  </a:cubicBezTo>
                  <a:cubicBezTo>
                    <a:pt x="2012815" y="858597"/>
                    <a:pt x="2037474" y="980563"/>
                    <a:pt x="2037474" y="1106323"/>
                  </a:cubicBezTo>
                  <a:cubicBezTo>
                    <a:pt x="2037474" y="1232082"/>
                    <a:pt x="2012815" y="1353953"/>
                    <a:pt x="1964256" y="1468711"/>
                  </a:cubicBezTo>
                  <a:cubicBezTo>
                    <a:pt x="1917405" y="1579675"/>
                    <a:pt x="1850257" y="1679258"/>
                    <a:pt x="1764710" y="1764710"/>
                  </a:cubicBezTo>
                  <a:close/>
                </a:path>
              </a:pathLst>
            </a:custGeom>
            <a:solidFill>
              <a:srgbClr val="FFFFFF"/>
            </a:solidFill>
            <a:ln w="9484" cap="flat">
              <a:noFill/>
              <a:prstDash val="solid"/>
              <a:miter/>
            </a:ln>
          </p:spPr>
          <p:txBody>
            <a:bodyPr rtlCol="0" anchor="ctr"/>
            <a:lstStyle/>
            <a:p>
              <a:endParaRPr lang="nb-NO"/>
            </a:p>
          </p:txBody>
        </p:sp>
        <p:sp>
          <p:nvSpPr>
            <p:cNvPr id="767" name="Friform 766">
              <a:extLst>
                <a:ext uri="{FF2B5EF4-FFF2-40B4-BE49-F238E27FC236}">
                  <a16:creationId xmlns:a16="http://schemas.microsoft.com/office/drawing/2014/main" id="{A0A5C1D8-3814-9B3A-1D75-DB87301F30F1}"/>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88" name="Friform 1087">
              <a:extLst>
                <a:ext uri="{FF2B5EF4-FFF2-40B4-BE49-F238E27FC236}">
                  <a16:creationId xmlns:a16="http://schemas.microsoft.com/office/drawing/2014/main" id="{EEF6D6F1-96E8-8F9C-6E31-D816E8CB2F83}"/>
                </a:ext>
              </a:extLst>
            </p:cNvPr>
            <p:cNvSpPr/>
            <p:nvPr/>
          </p:nvSpPr>
          <p:spPr>
            <a:xfrm>
              <a:off x="6302943" y="3545844"/>
              <a:ext cx="652317" cy="671286"/>
            </a:xfrm>
            <a:custGeom>
              <a:avLst/>
              <a:gdLst>
                <a:gd name="connsiteX0" fmla="*/ 185889 w 652317"/>
                <a:gd name="connsiteY0" fmla="*/ 49886 h 671286"/>
                <a:gd name="connsiteX1" fmla="*/ 94841 w 652317"/>
                <a:gd name="connsiteY1" fmla="*/ 184940 h 671286"/>
                <a:gd name="connsiteX2" fmla="*/ 0 w 652317"/>
                <a:gd name="connsiteY2" fmla="*/ 256451 h 671286"/>
                <a:gd name="connsiteX3" fmla="*/ 199830 w 652317"/>
                <a:gd name="connsiteY3" fmla="*/ 671286 h 671286"/>
                <a:gd name="connsiteX4" fmla="*/ 652318 w 652317"/>
                <a:gd name="connsiteY4" fmla="*/ 102428 h 671286"/>
                <a:gd name="connsiteX5" fmla="*/ 203434 w 652317"/>
                <a:gd name="connsiteY5" fmla="*/ 0 h 671286"/>
                <a:gd name="connsiteX6" fmla="*/ 185889 w 652317"/>
                <a:gd name="connsiteY6" fmla="*/ 49886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185889" y="49886"/>
                  </a:move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ubicBezTo>
                    <a:pt x="198692" y="16882"/>
                    <a:pt x="192812" y="33574"/>
                    <a:pt x="185889" y="49886"/>
                  </a:cubicBezTo>
                  <a:close/>
                </a:path>
              </a:pathLst>
            </a:custGeom>
            <a:solidFill>
              <a:srgbClr val="FFFFFF"/>
            </a:solidFill>
            <a:ln w="9484" cap="flat">
              <a:noFill/>
              <a:prstDash val="solid"/>
              <a:miter/>
            </a:ln>
          </p:spPr>
          <p:txBody>
            <a:bodyPr rtlCol="0" anchor="ctr"/>
            <a:lstStyle/>
            <a:p>
              <a:endParaRPr lang="nb-NO"/>
            </a:p>
          </p:txBody>
        </p:sp>
        <p:sp>
          <p:nvSpPr>
            <p:cNvPr id="1089" name="Friform 1088">
              <a:extLst>
                <a:ext uri="{FF2B5EF4-FFF2-40B4-BE49-F238E27FC236}">
                  <a16:creationId xmlns:a16="http://schemas.microsoft.com/office/drawing/2014/main" id="{0248117A-A7DB-D0B7-704C-665B98C067AA}"/>
                </a:ext>
              </a:extLst>
            </p:cNvPr>
            <p:cNvSpPr/>
            <p:nvPr/>
          </p:nvSpPr>
          <p:spPr>
            <a:xfrm>
              <a:off x="6120563" y="2545838"/>
              <a:ext cx="653171" cy="601008"/>
            </a:xfrm>
            <a:custGeom>
              <a:avLst/>
              <a:gdLst>
                <a:gd name="connsiteX0" fmla="*/ 277221 w 653171"/>
                <a:gd name="connsiteY0" fmla="*/ 584127 h 601008"/>
                <a:gd name="connsiteX1" fmla="*/ 293154 w 653171"/>
                <a:gd name="connsiteY1" fmla="*/ 601009 h 601008"/>
                <a:gd name="connsiteX2" fmla="*/ 653171 w 653171"/>
                <a:gd name="connsiteY2" fmla="*/ 313924 h 601008"/>
                <a:gd name="connsiteX3" fmla="*/ 0 w 653171"/>
                <a:gd name="connsiteY3" fmla="*/ 0 h 601008"/>
                <a:gd name="connsiteX4" fmla="*/ 0 w 653171"/>
                <a:gd name="connsiteY4" fmla="*/ 460359 h 601008"/>
                <a:gd name="connsiteX5" fmla="*/ 142167 w 653171"/>
                <a:gd name="connsiteY5" fmla="*/ 493174 h 601008"/>
                <a:gd name="connsiteX6" fmla="*/ 277221 w 653171"/>
                <a:gd name="connsiteY6" fmla="*/ 584222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008">
                  <a:moveTo>
                    <a:pt x="277221" y="584127"/>
                  </a:moveTo>
                  <a:cubicBezTo>
                    <a:pt x="282722" y="589628"/>
                    <a:pt x="288033" y="595223"/>
                    <a:pt x="293154" y="601009"/>
                  </a:cubicBezTo>
                  <a:lnTo>
                    <a:pt x="653171" y="313924"/>
                  </a:lnTo>
                  <a:cubicBezTo>
                    <a:pt x="495451" y="127182"/>
                    <a:pt x="261857" y="6639"/>
                    <a:pt x="0" y="0"/>
                  </a:cubicBezTo>
                  <a:lnTo>
                    <a:pt x="0" y="460359"/>
                  </a:lnTo>
                  <a:cubicBezTo>
                    <a:pt x="49128" y="463015"/>
                    <a:pt x="96928" y="474016"/>
                    <a:pt x="142167" y="493174"/>
                  </a:cubicBezTo>
                  <a:cubicBezTo>
                    <a:pt x="192812" y="514608"/>
                    <a:pt x="238146" y="545242"/>
                    <a:pt x="277221" y="584222"/>
                  </a:cubicBezTo>
                  <a:close/>
                </a:path>
              </a:pathLst>
            </a:custGeom>
            <a:solidFill>
              <a:schemeClr val="bg1"/>
            </a:solidFill>
            <a:ln w="9484" cap="flat">
              <a:noFill/>
              <a:prstDash val="solid"/>
              <a:miter/>
            </a:ln>
          </p:spPr>
          <p:txBody>
            <a:bodyPr rtlCol="0" anchor="ctr"/>
            <a:lstStyle/>
            <a:p>
              <a:endParaRPr lang="nb-NO"/>
            </a:p>
          </p:txBody>
        </p:sp>
        <p:sp>
          <p:nvSpPr>
            <p:cNvPr id="1090" name="Friform 1089">
              <a:extLst>
                <a:ext uri="{FF2B5EF4-FFF2-40B4-BE49-F238E27FC236}">
                  <a16:creationId xmlns:a16="http://schemas.microsoft.com/office/drawing/2014/main" id="{52ABA5E8-50C1-0670-EED3-629308689DE5}"/>
                </a:ext>
              </a:extLst>
            </p:cNvPr>
            <p:cNvSpPr/>
            <p:nvPr/>
          </p:nvSpPr>
          <p:spPr>
            <a:xfrm>
              <a:off x="5733611" y="3822401"/>
              <a:ext cx="727337" cy="492794"/>
            </a:xfrm>
            <a:custGeom>
              <a:avLst/>
              <a:gdLst>
                <a:gd name="connsiteX0" fmla="*/ 363716 w 727337"/>
                <a:gd name="connsiteY0" fmla="*/ 32815 h 492794"/>
                <a:gd name="connsiteX1" fmla="*/ 199830 w 727337"/>
                <a:gd name="connsiteY1" fmla="*/ 0 h 492794"/>
                <a:gd name="connsiteX2" fmla="*/ 0 w 727337"/>
                <a:gd name="connsiteY2" fmla="*/ 414835 h 492794"/>
                <a:gd name="connsiteX3" fmla="*/ 363716 w 727337"/>
                <a:gd name="connsiteY3" fmla="*/ 492795 h 492794"/>
                <a:gd name="connsiteX4" fmla="*/ 727337 w 727337"/>
                <a:gd name="connsiteY4" fmla="*/ 414835 h 492794"/>
                <a:gd name="connsiteX5" fmla="*/ 527507 w 727337"/>
                <a:gd name="connsiteY5" fmla="*/ 0 h 492794"/>
                <a:gd name="connsiteX6" fmla="*/ 363621 w 727337"/>
                <a:gd name="connsiteY6" fmla="*/ 32815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363716" y="32815"/>
                  </a:moveTo>
                  <a:cubicBezTo>
                    <a:pt x="306906" y="32815"/>
                    <a:pt x="251803" y="21814"/>
                    <a:pt x="199830" y="0"/>
                  </a:cubicBezTo>
                  <a:lnTo>
                    <a:pt x="0" y="414835"/>
                  </a:lnTo>
                  <a:cubicBezTo>
                    <a:pt x="110964" y="464912"/>
                    <a:pt x="234068" y="492795"/>
                    <a:pt x="363716" y="492795"/>
                  </a:cubicBezTo>
                  <a:cubicBezTo>
                    <a:pt x="493364" y="492795"/>
                    <a:pt x="616468" y="464912"/>
                    <a:pt x="727337" y="414835"/>
                  </a:cubicBezTo>
                  <a:lnTo>
                    <a:pt x="527507" y="0"/>
                  </a:lnTo>
                  <a:cubicBezTo>
                    <a:pt x="475534" y="21719"/>
                    <a:pt x="420431" y="32815"/>
                    <a:pt x="363621" y="32815"/>
                  </a:cubicBezTo>
                  <a:close/>
                </a:path>
              </a:pathLst>
            </a:custGeom>
            <a:solidFill>
              <a:srgbClr val="FFFFFF"/>
            </a:solidFill>
            <a:ln w="9484" cap="flat">
              <a:noFill/>
              <a:prstDash val="solid"/>
              <a:miter/>
            </a:ln>
          </p:spPr>
          <p:txBody>
            <a:bodyPr rtlCol="0" anchor="ctr"/>
            <a:lstStyle/>
            <a:p>
              <a:endParaRPr lang="nb-NO"/>
            </a:p>
          </p:txBody>
        </p:sp>
        <p:sp>
          <p:nvSpPr>
            <p:cNvPr id="1091" name="Friform 1090">
              <a:extLst>
                <a:ext uri="{FF2B5EF4-FFF2-40B4-BE49-F238E27FC236}">
                  <a16:creationId xmlns:a16="http://schemas.microsoft.com/office/drawing/2014/main" id="{FBB2C614-6C6E-4D8C-6866-6D02CC78CD25}"/>
                </a:ext>
              </a:extLst>
            </p:cNvPr>
            <p:cNvSpPr/>
            <p:nvPr/>
          </p:nvSpPr>
          <p:spPr>
            <a:xfrm>
              <a:off x="5421110" y="2545838"/>
              <a:ext cx="653171" cy="601008"/>
            </a:xfrm>
            <a:custGeom>
              <a:avLst/>
              <a:gdLst>
                <a:gd name="connsiteX0" fmla="*/ 375856 w 653171"/>
                <a:gd name="connsiteY0" fmla="*/ 584127 h 601008"/>
                <a:gd name="connsiteX1" fmla="*/ 510910 w 653171"/>
                <a:gd name="connsiteY1" fmla="*/ 493079 h 601008"/>
                <a:gd name="connsiteX2" fmla="*/ 653171 w 653171"/>
                <a:gd name="connsiteY2" fmla="*/ 460264 h 601008"/>
                <a:gd name="connsiteX3" fmla="*/ 653171 w 653171"/>
                <a:gd name="connsiteY3" fmla="*/ 0 h 601008"/>
                <a:gd name="connsiteX4" fmla="*/ 0 w 653171"/>
                <a:gd name="connsiteY4" fmla="*/ 313924 h 601008"/>
                <a:gd name="connsiteX5" fmla="*/ 360017 w 653171"/>
                <a:gd name="connsiteY5" fmla="*/ 601009 h 601008"/>
                <a:gd name="connsiteX6" fmla="*/ 375951 w 653171"/>
                <a:gd name="connsiteY6" fmla="*/ 584127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008">
                  <a:moveTo>
                    <a:pt x="375856" y="584127"/>
                  </a:moveTo>
                  <a:cubicBezTo>
                    <a:pt x="414835" y="545147"/>
                    <a:pt x="460264" y="514514"/>
                    <a:pt x="510910" y="493079"/>
                  </a:cubicBezTo>
                  <a:cubicBezTo>
                    <a:pt x="556244" y="473921"/>
                    <a:pt x="603949" y="462920"/>
                    <a:pt x="653171" y="460264"/>
                  </a:cubicBezTo>
                  <a:lnTo>
                    <a:pt x="653171" y="0"/>
                  </a:lnTo>
                  <a:cubicBezTo>
                    <a:pt x="391315" y="6734"/>
                    <a:pt x="157626" y="127277"/>
                    <a:pt x="0" y="313924"/>
                  </a:cubicBezTo>
                  <a:lnTo>
                    <a:pt x="360017" y="601009"/>
                  </a:lnTo>
                  <a:cubicBezTo>
                    <a:pt x="365139" y="595223"/>
                    <a:pt x="370545" y="589628"/>
                    <a:pt x="375951" y="584127"/>
                  </a:cubicBezTo>
                  <a:close/>
                </a:path>
              </a:pathLst>
            </a:custGeom>
            <a:solidFill>
              <a:srgbClr val="FFFFFF"/>
            </a:solidFill>
            <a:ln w="9484" cap="flat">
              <a:noFill/>
              <a:prstDash val="solid"/>
              <a:miter/>
            </a:ln>
          </p:spPr>
          <p:txBody>
            <a:bodyPr rtlCol="0" anchor="ctr"/>
            <a:lstStyle/>
            <a:p>
              <a:endParaRPr lang="nb-NO"/>
            </a:p>
          </p:txBody>
        </p:sp>
        <p:sp>
          <p:nvSpPr>
            <p:cNvPr id="1092" name="Friform 1091">
              <a:extLst>
                <a:ext uri="{FF2B5EF4-FFF2-40B4-BE49-F238E27FC236}">
                  <a16:creationId xmlns:a16="http://schemas.microsoft.com/office/drawing/2014/main" id="{1B8616F7-6A25-EAAA-98B3-E890E1BBE822}"/>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093" name="Friform 1092">
              <a:extLst>
                <a:ext uri="{FF2B5EF4-FFF2-40B4-BE49-F238E27FC236}">
                  <a16:creationId xmlns:a16="http://schemas.microsoft.com/office/drawing/2014/main" id="{10BC5D47-1AD7-E420-04D8-7114B1FDDC30}"/>
                </a:ext>
              </a:extLst>
            </p:cNvPr>
            <p:cNvSpPr/>
            <p:nvPr/>
          </p:nvSpPr>
          <p:spPr>
            <a:xfrm>
              <a:off x="5212459" y="2895992"/>
              <a:ext cx="539456" cy="707136"/>
            </a:xfrm>
            <a:custGeom>
              <a:avLst/>
              <a:gdLst>
                <a:gd name="connsiteX0" fmla="*/ 460075 w 539456"/>
                <a:gd name="connsiteY0" fmla="*/ 534430 h 707136"/>
                <a:gd name="connsiteX1" fmla="*/ 493459 w 539456"/>
                <a:gd name="connsiteY1" fmla="*/ 369027 h 707136"/>
                <a:gd name="connsiteX2" fmla="*/ 539457 w 539456"/>
                <a:gd name="connsiteY2" fmla="*/ 286989 h 707136"/>
                <a:gd name="connsiteX3" fmla="*/ 179534 w 539456"/>
                <a:gd name="connsiteY3" fmla="*/ 0 h 707136"/>
                <a:gd name="connsiteX4" fmla="*/ 0 w 539456"/>
                <a:gd name="connsiteY4" fmla="*/ 534430 h 707136"/>
                <a:gd name="connsiteX5" fmla="*/ 16882 w 539456"/>
                <a:gd name="connsiteY5" fmla="*/ 707136 h 707136"/>
                <a:gd name="connsiteX6" fmla="*/ 465860 w 539456"/>
                <a:gd name="connsiteY6" fmla="*/ 604708 h 707136"/>
                <a:gd name="connsiteX7" fmla="*/ 460075 w 539456"/>
                <a:gd name="connsiteY7" fmla="*/ 53443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460075" y="534430"/>
                  </a:moveTo>
                  <a:cubicBezTo>
                    <a:pt x="460075" y="477051"/>
                    <a:pt x="471361" y="421474"/>
                    <a:pt x="493459" y="369027"/>
                  </a:cubicBezTo>
                  <a:cubicBezTo>
                    <a:pt x="505788" y="339911"/>
                    <a:pt x="521152" y="312407"/>
                    <a:pt x="539457" y="286989"/>
                  </a:cubicBezTo>
                  <a:lnTo>
                    <a:pt x="179534" y="0"/>
                  </a:lnTo>
                  <a:cubicBezTo>
                    <a:pt x="66863" y="148521"/>
                    <a:pt x="0" y="333651"/>
                    <a:pt x="0" y="534430"/>
                  </a:cubicBezTo>
                  <a:cubicBezTo>
                    <a:pt x="0" y="593516"/>
                    <a:pt x="5785" y="651275"/>
                    <a:pt x="16882" y="707136"/>
                  </a:cubicBezTo>
                  <a:lnTo>
                    <a:pt x="465860" y="604708"/>
                  </a:lnTo>
                  <a:cubicBezTo>
                    <a:pt x="462066" y="581661"/>
                    <a:pt x="460075" y="558141"/>
                    <a:pt x="460075" y="534430"/>
                  </a:cubicBezTo>
                  <a:close/>
                </a:path>
              </a:pathLst>
            </a:custGeom>
            <a:solidFill>
              <a:srgbClr val="FFFFFF"/>
            </a:solidFill>
            <a:ln w="9484" cap="flat">
              <a:noFill/>
              <a:prstDash val="solid"/>
              <a:miter/>
            </a:ln>
          </p:spPr>
          <p:txBody>
            <a:bodyPr rtlCol="0" anchor="ctr"/>
            <a:lstStyle/>
            <a:p>
              <a:endParaRPr lang="nb-NO"/>
            </a:p>
          </p:txBody>
        </p:sp>
        <p:sp>
          <p:nvSpPr>
            <p:cNvPr id="1094" name="Friform 1093">
              <a:extLst>
                <a:ext uri="{FF2B5EF4-FFF2-40B4-BE49-F238E27FC236}">
                  <a16:creationId xmlns:a16="http://schemas.microsoft.com/office/drawing/2014/main" id="{F3CFB734-54FF-340C-92A1-A366DAE73530}"/>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095" name="Friform 1094">
              <a:extLst>
                <a:ext uri="{FF2B5EF4-FFF2-40B4-BE49-F238E27FC236}">
                  <a16:creationId xmlns:a16="http://schemas.microsoft.com/office/drawing/2014/main" id="{9E034CDA-4891-74E8-EA90-0FAA2DF12642}"/>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096" name="Friform 1095">
              <a:extLst>
                <a:ext uri="{FF2B5EF4-FFF2-40B4-BE49-F238E27FC236}">
                  <a16:creationId xmlns:a16="http://schemas.microsoft.com/office/drawing/2014/main" id="{A4209315-4BF1-11EA-16E0-FBB2AC4B90B5}"/>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97" name="Friform 1096">
              <a:extLst>
                <a:ext uri="{FF2B5EF4-FFF2-40B4-BE49-F238E27FC236}">
                  <a16:creationId xmlns:a16="http://schemas.microsoft.com/office/drawing/2014/main" id="{56702868-9278-E625-990B-CC649C5D9430}"/>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98" name="Friform 1097">
              <a:extLst>
                <a:ext uri="{FF2B5EF4-FFF2-40B4-BE49-F238E27FC236}">
                  <a16:creationId xmlns:a16="http://schemas.microsoft.com/office/drawing/2014/main" id="{073D08A2-9B54-CEAD-0D35-62EF58DAD5E5}"/>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99" name="Friform 1098">
              <a:extLst>
                <a:ext uri="{FF2B5EF4-FFF2-40B4-BE49-F238E27FC236}">
                  <a16:creationId xmlns:a16="http://schemas.microsoft.com/office/drawing/2014/main" id="{F386049A-48B3-B365-7922-E7603097BA8C}"/>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00" name="Friform 1099">
              <a:extLst>
                <a:ext uri="{FF2B5EF4-FFF2-40B4-BE49-F238E27FC236}">
                  <a16:creationId xmlns:a16="http://schemas.microsoft.com/office/drawing/2014/main" id="{38576556-5260-62EC-7E3A-5CF7D6FA9295}"/>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01" name="Friform 1100">
              <a:extLst>
                <a:ext uri="{FF2B5EF4-FFF2-40B4-BE49-F238E27FC236}">
                  <a16:creationId xmlns:a16="http://schemas.microsoft.com/office/drawing/2014/main" id="{C5F6123C-A3FC-431C-823C-DBB8E57B66C4}"/>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02" name="Friform 1101">
              <a:extLst>
                <a:ext uri="{FF2B5EF4-FFF2-40B4-BE49-F238E27FC236}">
                  <a16:creationId xmlns:a16="http://schemas.microsoft.com/office/drawing/2014/main" id="{FDAE9275-C2E3-7685-1D9D-767780B806A3}"/>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03" name="Friform 1102">
              <a:extLst>
                <a:ext uri="{FF2B5EF4-FFF2-40B4-BE49-F238E27FC236}">
                  <a16:creationId xmlns:a16="http://schemas.microsoft.com/office/drawing/2014/main" id="{CA5CBDAD-894D-7D33-A3AF-7662B00C30E8}"/>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04" name="Friform 1103">
              <a:extLst>
                <a:ext uri="{FF2B5EF4-FFF2-40B4-BE49-F238E27FC236}">
                  <a16:creationId xmlns:a16="http://schemas.microsoft.com/office/drawing/2014/main" id="{E57856B6-1ECE-C48B-84E2-34774F53015A}"/>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05" name="Friform 1104">
              <a:extLst>
                <a:ext uri="{FF2B5EF4-FFF2-40B4-BE49-F238E27FC236}">
                  <a16:creationId xmlns:a16="http://schemas.microsoft.com/office/drawing/2014/main" id="{F30EA790-683A-F288-1995-BB898D8E904B}"/>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06" name="Friform 1105">
              <a:extLst>
                <a:ext uri="{FF2B5EF4-FFF2-40B4-BE49-F238E27FC236}">
                  <a16:creationId xmlns:a16="http://schemas.microsoft.com/office/drawing/2014/main" id="{B7FDEB9E-D75D-BA01-A304-283D99E02140}"/>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07" name="Friform 1106">
              <a:extLst>
                <a:ext uri="{FF2B5EF4-FFF2-40B4-BE49-F238E27FC236}">
                  <a16:creationId xmlns:a16="http://schemas.microsoft.com/office/drawing/2014/main" id="{D9C4FE4C-0E5B-53CB-D540-E7F8BF42834C}"/>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08" name="Friform 1107">
              <a:extLst>
                <a:ext uri="{FF2B5EF4-FFF2-40B4-BE49-F238E27FC236}">
                  <a16:creationId xmlns:a16="http://schemas.microsoft.com/office/drawing/2014/main" id="{BF8AF525-F7F6-0232-085B-8DAE13076C2D}"/>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09" name="Friform 1108">
              <a:extLst>
                <a:ext uri="{FF2B5EF4-FFF2-40B4-BE49-F238E27FC236}">
                  <a16:creationId xmlns:a16="http://schemas.microsoft.com/office/drawing/2014/main" id="{1267ABE3-3A1B-F41D-ECDB-19C382AF4464}"/>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10" name="Friform 1109">
              <a:extLst>
                <a:ext uri="{FF2B5EF4-FFF2-40B4-BE49-F238E27FC236}">
                  <a16:creationId xmlns:a16="http://schemas.microsoft.com/office/drawing/2014/main" id="{1C33C52C-565F-B750-508C-ABFDC5A74781}"/>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11" name="Friform 1110">
              <a:extLst>
                <a:ext uri="{FF2B5EF4-FFF2-40B4-BE49-F238E27FC236}">
                  <a16:creationId xmlns:a16="http://schemas.microsoft.com/office/drawing/2014/main" id="{5E858CEB-F402-6DEC-C5BD-1420B94A8CA4}"/>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12" name="Friform 1111">
              <a:extLst>
                <a:ext uri="{FF2B5EF4-FFF2-40B4-BE49-F238E27FC236}">
                  <a16:creationId xmlns:a16="http://schemas.microsoft.com/office/drawing/2014/main" id="{808571ED-27E0-8FD5-0AA0-94FBC154B211}"/>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13" name="Friform 1112">
              <a:extLst>
                <a:ext uri="{FF2B5EF4-FFF2-40B4-BE49-F238E27FC236}">
                  <a16:creationId xmlns:a16="http://schemas.microsoft.com/office/drawing/2014/main" id="{BF8A69DD-369B-E86C-9C4D-7D04B2A9DD4E}"/>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14" name="Friform 1113">
              <a:extLst>
                <a:ext uri="{FF2B5EF4-FFF2-40B4-BE49-F238E27FC236}">
                  <a16:creationId xmlns:a16="http://schemas.microsoft.com/office/drawing/2014/main" id="{FDD977ED-97F4-3344-223A-206B1DA33DC4}"/>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15" name="Friform 1114">
              <a:extLst>
                <a:ext uri="{FF2B5EF4-FFF2-40B4-BE49-F238E27FC236}">
                  <a16:creationId xmlns:a16="http://schemas.microsoft.com/office/drawing/2014/main" id="{961C11F3-9F15-B53E-0D68-23C0BFADE195}"/>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16" name="Friform 1115">
              <a:extLst>
                <a:ext uri="{FF2B5EF4-FFF2-40B4-BE49-F238E27FC236}">
                  <a16:creationId xmlns:a16="http://schemas.microsoft.com/office/drawing/2014/main" id="{4AB78B53-1C3C-D58A-8803-A2EDE04AE7E6}"/>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17" name="Friform 1116">
              <a:extLst>
                <a:ext uri="{FF2B5EF4-FFF2-40B4-BE49-F238E27FC236}">
                  <a16:creationId xmlns:a16="http://schemas.microsoft.com/office/drawing/2014/main" id="{E9D1CBA4-5CB7-5554-5729-CC93FCFE8792}"/>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18" name="Friform 1117">
              <a:extLst>
                <a:ext uri="{FF2B5EF4-FFF2-40B4-BE49-F238E27FC236}">
                  <a16:creationId xmlns:a16="http://schemas.microsoft.com/office/drawing/2014/main" id="{929FDB47-5762-6FA1-C3C4-74096AD8AA6F}"/>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19" name="Friform 1118">
              <a:extLst>
                <a:ext uri="{FF2B5EF4-FFF2-40B4-BE49-F238E27FC236}">
                  <a16:creationId xmlns:a16="http://schemas.microsoft.com/office/drawing/2014/main" id="{DC7DD2F2-2164-690D-B412-BAC66D848A30}"/>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20" name="Friform 1119">
              <a:extLst>
                <a:ext uri="{FF2B5EF4-FFF2-40B4-BE49-F238E27FC236}">
                  <a16:creationId xmlns:a16="http://schemas.microsoft.com/office/drawing/2014/main" id="{D4B2D2CD-5ABE-B79D-F169-9FEFDAA0B762}"/>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21" name="Friform 1120">
              <a:extLst>
                <a:ext uri="{FF2B5EF4-FFF2-40B4-BE49-F238E27FC236}">
                  <a16:creationId xmlns:a16="http://schemas.microsoft.com/office/drawing/2014/main" id="{BFFB30C9-E0B3-F349-2D55-F6859C77B2E5}"/>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22" name="Friform 1121">
              <a:extLst>
                <a:ext uri="{FF2B5EF4-FFF2-40B4-BE49-F238E27FC236}">
                  <a16:creationId xmlns:a16="http://schemas.microsoft.com/office/drawing/2014/main" id="{CF668A72-551E-09C4-2653-4EDBFAA7A2A4}"/>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23" name="Friform 1122">
              <a:extLst>
                <a:ext uri="{FF2B5EF4-FFF2-40B4-BE49-F238E27FC236}">
                  <a16:creationId xmlns:a16="http://schemas.microsoft.com/office/drawing/2014/main" id="{5E677B15-BFB2-3ACB-F530-39BC8CE6C823}"/>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24" name="Friform 1123">
              <a:extLst>
                <a:ext uri="{FF2B5EF4-FFF2-40B4-BE49-F238E27FC236}">
                  <a16:creationId xmlns:a16="http://schemas.microsoft.com/office/drawing/2014/main" id="{F66D49F9-BD06-C796-57D8-21F876BB7585}"/>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25" name="Friform 1124">
              <a:extLst>
                <a:ext uri="{FF2B5EF4-FFF2-40B4-BE49-F238E27FC236}">
                  <a16:creationId xmlns:a16="http://schemas.microsoft.com/office/drawing/2014/main" id="{B742AD1A-175B-F7D2-8F0A-A12DDEDEE2AA}"/>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26" name="Friform 1125">
              <a:extLst>
                <a:ext uri="{FF2B5EF4-FFF2-40B4-BE49-F238E27FC236}">
                  <a16:creationId xmlns:a16="http://schemas.microsoft.com/office/drawing/2014/main" id="{010E1924-708E-C430-3D88-058CA932CE75}"/>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27" name="Friform 1126">
              <a:extLst>
                <a:ext uri="{FF2B5EF4-FFF2-40B4-BE49-F238E27FC236}">
                  <a16:creationId xmlns:a16="http://schemas.microsoft.com/office/drawing/2014/main" id="{1C33A28E-E0B9-488F-B43E-581EDCFB8288}"/>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28" name="Friform 1127">
              <a:extLst>
                <a:ext uri="{FF2B5EF4-FFF2-40B4-BE49-F238E27FC236}">
                  <a16:creationId xmlns:a16="http://schemas.microsoft.com/office/drawing/2014/main" id="{C5729066-64A7-C5FA-CCA0-9EEB1CBD826B}"/>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29" name="Friform 1128">
              <a:extLst>
                <a:ext uri="{FF2B5EF4-FFF2-40B4-BE49-F238E27FC236}">
                  <a16:creationId xmlns:a16="http://schemas.microsoft.com/office/drawing/2014/main" id="{44C5C957-56AA-0892-1CA0-299DAA8E1915}"/>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30" name="Friform 1129">
              <a:extLst>
                <a:ext uri="{FF2B5EF4-FFF2-40B4-BE49-F238E27FC236}">
                  <a16:creationId xmlns:a16="http://schemas.microsoft.com/office/drawing/2014/main" id="{3F255B3D-A718-FBD2-90B7-54CAA7BED750}"/>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31" name="Friform 1130">
              <a:extLst>
                <a:ext uri="{FF2B5EF4-FFF2-40B4-BE49-F238E27FC236}">
                  <a16:creationId xmlns:a16="http://schemas.microsoft.com/office/drawing/2014/main" id="{D6392CD7-0CD8-7997-6365-E1068D3747B9}"/>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32" name="Friform 1131">
              <a:extLst>
                <a:ext uri="{FF2B5EF4-FFF2-40B4-BE49-F238E27FC236}">
                  <a16:creationId xmlns:a16="http://schemas.microsoft.com/office/drawing/2014/main" id="{BD8D0743-C329-5864-A988-0AC379FD030F}"/>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33" name="Friform 1132">
              <a:extLst>
                <a:ext uri="{FF2B5EF4-FFF2-40B4-BE49-F238E27FC236}">
                  <a16:creationId xmlns:a16="http://schemas.microsoft.com/office/drawing/2014/main" id="{7F90F761-78A9-35D2-72EE-D2A895304472}"/>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34" name="Friform 1133">
              <a:extLst>
                <a:ext uri="{FF2B5EF4-FFF2-40B4-BE49-F238E27FC236}">
                  <a16:creationId xmlns:a16="http://schemas.microsoft.com/office/drawing/2014/main" id="{097397B1-FB0D-DC35-1357-0407D52C9044}"/>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35" name="Friform 1134">
              <a:extLst>
                <a:ext uri="{FF2B5EF4-FFF2-40B4-BE49-F238E27FC236}">
                  <a16:creationId xmlns:a16="http://schemas.microsoft.com/office/drawing/2014/main" id="{25120B26-3166-024A-9F2F-9A4AEE8A034A}"/>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36" name="Friform 1135">
              <a:extLst>
                <a:ext uri="{FF2B5EF4-FFF2-40B4-BE49-F238E27FC236}">
                  <a16:creationId xmlns:a16="http://schemas.microsoft.com/office/drawing/2014/main" id="{B6973968-B477-0F51-11E7-E5CB3FE2C210}"/>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37" name="Friform 1136">
              <a:extLst>
                <a:ext uri="{FF2B5EF4-FFF2-40B4-BE49-F238E27FC236}">
                  <a16:creationId xmlns:a16="http://schemas.microsoft.com/office/drawing/2014/main" id="{610E39B5-7034-A969-EA81-2967AF36F2EA}"/>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38" name="Friform 1137">
              <a:extLst>
                <a:ext uri="{FF2B5EF4-FFF2-40B4-BE49-F238E27FC236}">
                  <a16:creationId xmlns:a16="http://schemas.microsoft.com/office/drawing/2014/main" id="{DFA65271-0E0B-2900-5F10-FAA0E748FF43}"/>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39" name="Friform 1138">
              <a:extLst>
                <a:ext uri="{FF2B5EF4-FFF2-40B4-BE49-F238E27FC236}">
                  <a16:creationId xmlns:a16="http://schemas.microsoft.com/office/drawing/2014/main" id="{1C325ACA-16E0-B67C-1F19-8C6F825D746B}"/>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40" name="Friform 1139">
              <a:extLst>
                <a:ext uri="{FF2B5EF4-FFF2-40B4-BE49-F238E27FC236}">
                  <a16:creationId xmlns:a16="http://schemas.microsoft.com/office/drawing/2014/main" id="{B5F6C41B-0651-366E-488F-76711D14C222}"/>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41" name="Friform 1140">
              <a:extLst>
                <a:ext uri="{FF2B5EF4-FFF2-40B4-BE49-F238E27FC236}">
                  <a16:creationId xmlns:a16="http://schemas.microsoft.com/office/drawing/2014/main" id="{93F324B4-7343-B336-0C98-E7866703383F}"/>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42" name="Friform 1141">
              <a:extLst>
                <a:ext uri="{FF2B5EF4-FFF2-40B4-BE49-F238E27FC236}">
                  <a16:creationId xmlns:a16="http://schemas.microsoft.com/office/drawing/2014/main" id="{200F4666-68A4-C6BB-DD1F-1281413FA6E6}"/>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43" name="Friform 1142">
              <a:extLst>
                <a:ext uri="{FF2B5EF4-FFF2-40B4-BE49-F238E27FC236}">
                  <a16:creationId xmlns:a16="http://schemas.microsoft.com/office/drawing/2014/main" id="{6CE85B10-A77D-798B-6884-73C61AA6736B}"/>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44" name="Friform 1143">
              <a:extLst>
                <a:ext uri="{FF2B5EF4-FFF2-40B4-BE49-F238E27FC236}">
                  <a16:creationId xmlns:a16="http://schemas.microsoft.com/office/drawing/2014/main" id="{8B05730D-31A5-7B7A-E2D1-6058AA84AB23}"/>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45" name="Friform 1144">
              <a:extLst>
                <a:ext uri="{FF2B5EF4-FFF2-40B4-BE49-F238E27FC236}">
                  <a16:creationId xmlns:a16="http://schemas.microsoft.com/office/drawing/2014/main" id="{85AB9BB1-5A33-6513-DB83-FF8884283B48}"/>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46" name="Friform 1145">
              <a:extLst>
                <a:ext uri="{FF2B5EF4-FFF2-40B4-BE49-F238E27FC236}">
                  <a16:creationId xmlns:a16="http://schemas.microsoft.com/office/drawing/2014/main" id="{0E33767B-01FA-891A-19EC-547B884AFC38}"/>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47" name="Friform 1146">
              <a:extLst>
                <a:ext uri="{FF2B5EF4-FFF2-40B4-BE49-F238E27FC236}">
                  <a16:creationId xmlns:a16="http://schemas.microsoft.com/office/drawing/2014/main" id="{663204E1-E22D-13D7-8479-3D64A2B22E4D}"/>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48" name="Friform 1147">
              <a:extLst>
                <a:ext uri="{FF2B5EF4-FFF2-40B4-BE49-F238E27FC236}">
                  <a16:creationId xmlns:a16="http://schemas.microsoft.com/office/drawing/2014/main" id="{049DFF9E-65C9-2034-C92E-F49CFD215C61}"/>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49" name="Friform 1148">
              <a:extLst>
                <a:ext uri="{FF2B5EF4-FFF2-40B4-BE49-F238E27FC236}">
                  <a16:creationId xmlns:a16="http://schemas.microsoft.com/office/drawing/2014/main" id="{BF846AE0-538D-E09E-88CE-50599B4EAE82}"/>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50" name="Friform 1149">
              <a:extLst>
                <a:ext uri="{FF2B5EF4-FFF2-40B4-BE49-F238E27FC236}">
                  <a16:creationId xmlns:a16="http://schemas.microsoft.com/office/drawing/2014/main" id="{E49C522D-4A30-5D17-8FDB-D268302E4445}"/>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51" name="Friform 1150">
              <a:extLst>
                <a:ext uri="{FF2B5EF4-FFF2-40B4-BE49-F238E27FC236}">
                  <a16:creationId xmlns:a16="http://schemas.microsoft.com/office/drawing/2014/main" id="{6C42C32F-D579-C393-B7E7-4AA8A984AF7B}"/>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52" name="Friform 1151">
              <a:extLst>
                <a:ext uri="{FF2B5EF4-FFF2-40B4-BE49-F238E27FC236}">
                  <a16:creationId xmlns:a16="http://schemas.microsoft.com/office/drawing/2014/main" id="{B8A2CB93-DC44-E485-B398-098A86E8A10C}"/>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53" name="Friform 1152">
              <a:extLst>
                <a:ext uri="{FF2B5EF4-FFF2-40B4-BE49-F238E27FC236}">
                  <a16:creationId xmlns:a16="http://schemas.microsoft.com/office/drawing/2014/main" id="{A7E53327-B4C6-FFCC-AE85-80922541AD2B}"/>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54" name="Friform 1153">
              <a:extLst>
                <a:ext uri="{FF2B5EF4-FFF2-40B4-BE49-F238E27FC236}">
                  <a16:creationId xmlns:a16="http://schemas.microsoft.com/office/drawing/2014/main" id="{27673A03-7612-056A-67B6-335E2BF19CBF}"/>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55" name="Friform 1154">
              <a:extLst>
                <a:ext uri="{FF2B5EF4-FFF2-40B4-BE49-F238E27FC236}">
                  <a16:creationId xmlns:a16="http://schemas.microsoft.com/office/drawing/2014/main" id="{7B23616F-80EC-64B4-4383-1AEE1F22164D}"/>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56" name="Friform 1155">
              <a:extLst>
                <a:ext uri="{FF2B5EF4-FFF2-40B4-BE49-F238E27FC236}">
                  <a16:creationId xmlns:a16="http://schemas.microsoft.com/office/drawing/2014/main" id="{274F8C3B-9E00-7B2A-0B57-83EE223A2B44}"/>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57" name="Friform 1156">
              <a:extLst>
                <a:ext uri="{FF2B5EF4-FFF2-40B4-BE49-F238E27FC236}">
                  <a16:creationId xmlns:a16="http://schemas.microsoft.com/office/drawing/2014/main" id="{2D129217-756C-ABD0-8C9B-502C175323B9}"/>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58" name="Friform 1157">
              <a:extLst>
                <a:ext uri="{FF2B5EF4-FFF2-40B4-BE49-F238E27FC236}">
                  <a16:creationId xmlns:a16="http://schemas.microsoft.com/office/drawing/2014/main" id="{F05114AB-5A68-7529-B95A-8A58A6B35231}"/>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59" name="Friform 1158">
              <a:extLst>
                <a:ext uri="{FF2B5EF4-FFF2-40B4-BE49-F238E27FC236}">
                  <a16:creationId xmlns:a16="http://schemas.microsoft.com/office/drawing/2014/main" id="{257F78CA-8061-06E4-7F09-8EAD0BE8591F}"/>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60" name="Friform 1159">
              <a:extLst>
                <a:ext uri="{FF2B5EF4-FFF2-40B4-BE49-F238E27FC236}">
                  <a16:creationId xmlns:a16="http://schemas.microsoft.com/office/drawing/2014/main" id="{6D830C69-89AE-BB08-D19A-5D019D443D80}"/>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61" name="Friform 1160">
              <a:extLst>
                <a:ext uri="{FF2B5EF4-FFF2-40B4-BE49-F238E27FC236}">
                  <a16:creationId xmlns:a16="http://schemas.microsoft.com/office/drawing/2014/main" id="{496DBBE1-750C-CC3E-F457-B2AF5C5F10C1}"/>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62" name="Friform 1161">
              <a:extLst>
                <a:ext uri="{FF2B5EF4-FFF2-40B4-BE49-F238E27FC236}">
                  <a16:creationId xmlns:a16="http://schemas.microsoft.com/office/drawing/2014/main" id="{6B5D81CC-CD33-3A48-86CA-69AA310DBE4F}"/>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63" name="Friform 1162">
              <a:extLst>
                <a:ext uri="{FF2B5EF4-FFF2-40B4-BE49-F238E27FC236}">
                  <a16:creationId xmlns:a16="http://schemas.microsoft.com/office/drawing/2014/main" id="{B584B9CD-F9CB-C5BD-2C88-078C1C790F83}"/>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64" name="Friform 1163">
              <a:extLst>
                <a:ext uri="{FF2B5EF4-FFF2-40B4-BE49-F238E27FC236}">
                  <a16:creationId xmlns:a16="http://schemas.microsoft.com/office/drawing/2014/main" id="{ACF68D6F-C142-947A-7212-41BF271E2172}"/>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65" name="Friform 1164">
              <a:extLst>
                <a:ext uri="{FF2B5EF4-FFF2-40B4-BE49-F238E27FC236}">
                  <a16:creationId xmlns:a16="http://schemas.microsoft.com/office/drawing/2014/main" id="{908DF6C0-ECB1-BC54-5D9D-2EEE9CDE91DA}"/>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66" name="Friform 1165">
              <a:extLst>
                <a:ext uri="{FF2B5EF4-FFF2-40B4-BE49-F238E27FC236}">
                  <a16:creationId xmlns:a16="http://schemas.microsoft.com/office/drawing/2014/main" id="{C0E9544E-6707-2EA7-D73A-F91DAAAB02BC}"/>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67" name="Friform 1166">
              <a:extLst>
                <a:ext uri="{FF2B5EF4-FFF2-40B4-BE49-F238E27FC236}">
                  <a16:creationId xmlns:a16="http://schemas.microsoft.com/office/drawing/2014/main" id="{F28628C7-0DFF-B344-C0E3-8BE9C37015EA}"/>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68" name="Friform 1167">
              <a:extLst>
                <a:ext uri="{FF2B5EF4-FFF2-40B4-BE49-F238E27FC236}">
                  <a16:creationId xmlns:a16="http://schemas.microsoft.com/office/drawing/2014/main" id="{040E7353-04BF-B206-40B1-F0C1FB5F40B5}"/>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69" name="Friform 1168">
              <a:extLst>
                <a:ext uri="{FF2B5EF4-FFF2-40B4-BE49-F238E27FC236}">
                  <a16:creationId xmlns:a16="http://schemas.microsoft.com/office/drawing/2014/main" id="{017EE599-F13A-496C-AB77-DE1A99FBC512}"/>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70" name="Friform 1169">
              <a:extLst>
                <a:ext uri="{FF2B5EF4-FFF2-40B4-BE49-F238E27FC236}">
                  <a16:creationId xmlns:a16="http://schemas.microsoft.com/office/drawing/2014/main" id="{8B8A40B2-1B39-5BB2-0985-389BD192DEE7}"/>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71" name="Friform 1170">
              <a:extLst>
                <a:ext uri="{FF2B5EF4-FFF2-40B4-BE49-F238E27FC236}">
                  <a16:creationId xmlns:a16="http://schemas.microsoft.com/office/drawing/2014/main" id="{EF05BC93-C124-C429-3F97-E41AB2086C9A}"/>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72" name="Friform 1171">
              <a:extLst>
                <a:ext uri="{FF2B5EF4-FFF2-40B4-BE49-F238E27FC236}">
                  <a16:creationId xmlns:a16="http://schemas.microsoft.com/office/drawing/2014/main" id="{ABC72CD1-CE66-C395-80A6-75367FACA618}"/>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chemeClr val="bg1"/>
            </a:solidFill>
            <a:ln w="9484" cap="flat">
              <a:noFill/>
              <a:prstDash val="solid"/>
              <a:miter/>
            </a:ln>
          </p:spPr>
          <p:txBody>
            <a:bodyPr rtlCol="0" anchor="ctr"/>
            <a:lstStyle/>
            <a:p>
              <a:endParaRPr lang="nb-NO"/>
            </a:p>
          </p:txBody>
        </p:sp>
        <p:sp>
          <p:nvSpPr>
            <p:cNvPr id="1173" name="Friform 1172">
              <a:extLst>
                <a:ext uri="{FF2B5EF4-FFF2-40B4-BE49-F238E27FC236}">
                  <a16:creationId xmlns:a16="http://schemas.microsoft.com/office/drawing/2014/main" id="{9047EE85-276A-ED1A-D508-232BD6B0B4BE}"/>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chemeClr val="accent1"/>
            </a:solidFill>
            <a:ln w="9484" cap="flat">
              <a:noFill/>
              <a:prstDash val="solid"/>
              <a:miter/>
            </a:ln>
          </p:spPr>
          <p:txBody>
            <a:bodyPr rtlCol="0" anchor="ctr"/>
            <a:lstStyle/>
            <a:p>
              <a:endParaRPr lang="nb-NO" dirty="0"/>
            </a:p>
          </p:txBody>
        </p:sp>
        <p:sp>
          <p:nvSpPr>
            <p:cNvPr id="1174" name="Friform 1173">
              <a:extLst>
                <a:ext uri="{FF2B5EF4-FFF2-40B4-BE49-F238E27FC236}">
                  <a16:creationId xmlns:a16="http://schemas.microsoft.com/office/drawing/2014/main" id="{862AF46D-403C-6E22-0CA7-017D7A22CA9A}"/>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chemeClr val="bg1"/>
            </a:solidFill>
            <a:ln w="9484" cap="flat">
              <a:noFill/>
              <a:prstDash val="solid"/>
              <a:miter/>
            </a:ln>
          </p:spPr>
          <p:txBody>
            <a:bodyPr rtlCol="0" anchor="ctr"/>
            <a:lstStyle/>
            <a:p>
              <a:endParaRPr lang="nb-NO"/>
            </a:p>
          </p:txBody>
        </p:sp>
        <p:sp>
          <p:nvSpPr>
            <p:cNvPr id="1175" name="Friform 1174">
              <a:extLst>
                <a:ext uri="{FF2B5EF4-FFF2-40B4-BE49-F238E27FC236}">
                  <a16:creationId xmlns:a16="http://schemas.microsoft.com/office/drawing/2014/main" id="{E6E84126-AF16-08F4-51F3-D116D2C79F0A}"/>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76" name="Friform 1175">
              <a:extLst>
                <a:ext uri="{FF2B5EF4-FFF2-40B4-BE49-F238E27FC236}">
                  <a16:creationId xmlns:a16="http://schemas.microsoft.com/office/drawing/2014/main" id="{C9402285-C098-64BD-B7A7-FCFFF0EE91D6}"/>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77" name="Friform 1176">
              <a:extLst>
                <a:ext uri="{FF2B5EF4-FFF2-40B4-BE49-F238E27FC236}">
                  <a16:creationId xmlns:a16="http://schemas.microsoft.com/office/drawing/2014/main" id="{384F066F-D169-64CA-2E7B-A0545A8500A6}"/>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78" name="Friform 1177">
              <a:extLst>
                <a:ext uri="{FF2B5EF4-FFF2-40B4-BE49-F238E27FC236}">
                  <a16:creationId xmlns:a16="http://schemas.microsoft.com/office/drawing/2014/main" id="{ECDAF4E5-4CCA-123E-1FE8-E9872223907B}"/>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79" name="Friform 1178">
              <a:extLst>
                <a:ext uri="{FF2B5EF4-FFF2-40B4-BE49-F238E27FC236}">
                  <a16:creationId xmlns:a16="http://schemas.microsoft.com/office/drawing/2014/main" id="{A1127283-4F42-C9EC-7B26-617E8020D8D5}"/>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80" name="Friform 1179">
              <a:extLst>
                <a:ext uri="{FF2B5EF4-FFF2-40B4-BE49-F238E27FC236}">
                  <a16:creationId xmlns:a16="http://schemas.microsoft.com/office/drawing/2014/main" id="{8B770ABC-6C33-D656-6440-FEF17E549659}"/>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81" name="Friform 1180">
              <a:extLst>
                <a:ext uri="{FF2B5EF4-FFF2-40B4-BE49-F238E27FC236}">
                  <a16:creationId xmlns:a16="http://schemas.microsoft.com/office/drawing/2014/main" id="{A6FA0622-68AE-FBFC-277A-5A186ED0D984}"/>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82" name="Friform 1181">
              <a:extLst>
                <a:ext uri="{FF2B5EF4-FFF2-40B4-BE49-F238E27FC236}">
                  <a16:creationId xmlns:a16="http://schemas.microsoft.com/office/drawing/2014/main" id="{4FF73C59-76C5-EF71-66AD-FD93FA943419}"/>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83" name="Friform 1182">
              <a:extLst>
                <a:ext uri="{FF2B5EF4-FFF2-40B4-BE49-F238E27FC236}">
                  <a16:creationId xmlns:a16="http://schemas.microsoft.com/office/drawing/2014/main" id="{27605330-DDFD-36C6-772D-29433F45D4ED}"/>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84" name="Friform 1183">
              <a:extLst>
                <a:ext uri="{FF2B5EF4-FFF2-40B4-BE49-F238E27FC236}">
                  <a16:creationId xmlns:a16="http://schemas.microsoft.com/office/drawing/2014/main" id="{B3A59C0C-5D46-03DA-9D10-CF24EF2CD267}"/>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85" name="Friform 1184">
              <a:extLst>
                <a:ext uri="{FF2B5EF4-FFF2-40B4-BE49-F238E27FC236}">
                  <a16:creationId xmlns:a16="http://schemas.microsoft.com/office/drawing/2014/main" id="{6C42CDE4-87D1-82A8-D35A-C60EA6A55160}"/>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86" name="Friform 1185">
              <a:extLst>
                <a:ext uri="{FF2B5EF4-FFF2-40B4-BE49-F238E27FC236}">
                  <a16:creationId xmlns:a16="http://schemas.microsoft.com/office/drawing/2014/main" id="{F71F4117-7313-7CE2-3652-CE1DE5F54BC8}"/>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87" name="Friform 1186">
              <a:extLst>
                <a:ext uri="{FF2B5EF4-FFF2-40B4-BE49-F238E27FC236}">
                  <a16:creationId xmlns:a16="http://schemas.microsoft.com/office/drawing/2014/main" id="{3BDED0D1-0678-9E99-BB1E-476372090BBE}"/>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88" name="Friform 1187">
              <a:extLst>
                <a:ext uri="{FF2B5EF4-FFF2-40B4-BE49-F238E27FC236}">
                  <a16:creationId xmlns:a16="http://schemas.microsoft.com/office/drawing/2014/main" id="{3EC054E5-6E49-6586-2A1B-47F3AF40B2D6}"/>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89" name="Friform 1188">
              <a:extLst>
                <a:ext uri="{FF2B5EF4-FFF2-40B4-BE49-F238E27FC236}">
                  <a16:creationId xmlns:a16="http://schemas.microsoft.com/office/drawing/2014/main" id="{71F72422-D3F7-C703-BD77-B3B44773D974}"/>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90" name="Friform 1189">
              <a:extLst>
                <a:ext uri="{FF2B5EF4-FFF2-40B4-BE49-F238E27FC236}">
                  <a16:creationId xmlns:a16="http://schemas.microsoft.com/office/drawing/2014/main" id="{A690FA38-48F3-EBDD-C8C1-DC06CBBA6456}"/>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91" name="Friform 1190">
              <a:extLst>
                <a:ext uri="{FF2B5EF4-FFF2-40B4-BE49-F238E27FC236}">
                  <a16:creationId xmlns:a16="http://schemas.microsoft.com/office/drawing/2014/main" id="{94809480-C2F8-73BF-0547-51BD9012FA8D}"/>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92" name="Friform 1191">
              <a:extLst>
                <a:ext uri="{FF2B5EF4-FFF2-40B4-BE49-F238E27FC236}">
                  <a16:creationId xmlns:a16="http://schemas.microsoft.com/office/drawing/2014/main" id="{DF89FABC-4C53-03CD-9C49-1E361E1406BA}"/>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93" name="Friform 1192">
              <a:extLst>
                <a:ext uri="{FF2B5EF4-FFF2-40B4-BE49-F238E27FC236}">
                  <a16:creationId xmlns:a16="http://schemas.microsoft.com/office/drawing/2014/main" id="{BDBDF099-33EE-6479-2411-A5D6B0D03193}"/>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94" name="Friform 1193">
              <a:extLst>
                <a:ext uri="{FF2B5EF4-FFF2-40B4-BE49-F238E27FC236}">
                  <a16:creationId xmlns:a16="http://schemas.microsoft.com/office/drawing/2014/main" id="{448A6F59-D3DF-1D6D-150D-9E09C1BE6B86}"/>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95" name="Friform 1194">
              <a:extLst>
                <a:ext uri="{FF2B5EF4-FFF2-40B4-BE49-F238E27FC236}">
                  <a16:creationId xmlns:a16="http://schemas.microsoft.com/office/drawing/2014/main" id="{13281928-A29B-B366-7D8A-DB08142F1241}"/>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96" name="Friform 1195">
              <a:extLst>
                <a:ext uri="{FF2B5EF4-FFF2-40B4-BE49-F238E27FC236}">
                  <a16:creationId xmlns:a16="http://schemas.microsoft.com/office/drawing/2014/main" id="{4111C82C-53B4-5D49-74D0-AE75E500B328}"/>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97" name="Friform 1196">
              <a:extLst>
                <a:ext uri="{FF2B5EF4-FFF2-40B4-BE49-F238E27FC236}">
                  <a16:creationId xmlns:a16="http://schemas.microsoft.com/office/drawing/2014/main" id="{FF0F8AB9-6610-8406-3CBE-2E1EF4B9A8D2}"/>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98" name="Friform 1197">
              <a:extLst>
                <a:ext uri="{FF2B5EF4-FFF2-40B4-BE49-F238E27FC236}">
                  <a16:creationId xmlns:a16="http://schemas.microsoft.com/office/drawing/2014/main" id="{D3DD4DC9-1582-F59A-E276-55D7A498333E}"/>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99" name="Friform 1198">
              <a:extLst>
                <a:ext uri="{FF2B5EF4-FFF2-40B4-BE49-F238E27FC236}">
                  <a16:creationId xmlns:a16="http://schemas.microsoft.com/office/drawing/2014/main" id="{32A5F7BB-02D8-A3B7-F5EF-EF8143D86D72}"/>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00" name="Friform 1199">
              <a:extLst>
                <a:ext uri="{FF2B5EF4-FFF2-40B4-BE49-F238E27FC236}">
                  <a16:creationId xmlns:a16="http://schemas.microsoft.com/office/drawing/2014/main" id="{6CFC9453-34B5-787C-FA14-0815B6EDE09C}"/>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01" name="Friform 1200">
              <a:extLst>
                <a:ext uri="{FF2B5EF4-FFF2-40B4-BE49-F238E27FC236}">
                  <a16:creationId xmlns:a16="http://schemas.microsoft.com/office/drawing/2014/main" id="{50C7EB42-92B6-09EB-78D1-834B25310582}"/>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02" name="Friform 1201">
              <a:extLst>
                <a:ext uri="{FF2B5EF4-FFF2-40B4-BE49-F238E27FC236}">
                  <a16:creationId xmlns:a16="http://schemas.microsoft.com/office/drawing/2014/main" id="{936F24E7-8980-E333-FB25-F2C13EE25E85}"/>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03" name="Friform 1202">
              <a:extLst>
                <a:ext uri="{FF2B5EF4-FFF2-40B4-BE49-F238E27FC236}">
                  <a16:creationId xmlns:a16="http://schemas.microsoft.com/office/drawing/2014/main" id="{08F8029F-E06F-1971-1802-656BAA7FC1F8}"/>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04" name="Friform 1203">
              <a:extLst>
                <a:ext uri="{FF2B5EF4-FFF2-40B4-BE49-F238E27FC236}">
                  <a16:creationId xmlns:a16="http://schemas.microsoft.com/office/drawing/2014/main" id="{04AFFEA8-5ED7-717C-C934-AFBC5592E863}"/>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05" name="Friform 1204">
              <a:extLst>
                <a:ext uri="{FF2B5EF4-FFF2-40B4-BE49-F238E27FC236}">
                  <a16:creationId xmlns:a16="http://schemas.microsoft.com/office/drawing/2014/main" id="{493859EF-C53E-738B-C7EB-2401BF7DE4B1}"/>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06" name="Friform 1205">
              <a:extLst>
                <a:ext uri="{FF2B5EF4-FFF2-40B4-BE49-F238E27FC236}">
                  <a16:creationId xmlns:a16="http://schemas.microsoft.com/office/drawing/2014/main" id="{810AF4A7-D270-3003-5905-EC1A2DCD4194}"/>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07" name="Friform 1206">
              <a:extLst>
                <a:ext uri="{FF2B5EF4-FFF2-40B4-BE49-F238E27FC236}">
                  <a16:creationId xmlns:a16="http://schemas.microsoft.com/office/drawing/2014/main" id="{21F00227-29DE-059B-8B93-DA8EACC52995}"/>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08" name="Friform 1207">
              <a:extLst>
                <a:ext uri="{FF2B5EF4-FFF2-40B4-BE49-F238E27FC236}">
                  <a16:creationId xmlns:a16="http://schemas.microsoft.com/office/drawing/2014/main" id="{D9E9CD17-3660-2E47-5EEC-CDD91B1CFAE6}"/>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09" name="Friform 1208">
              <a:extLst>
                <a:ext uri="{FF2B5EF4-FFF2-40B4-BE49-F238E27FC236}">
                  <a16:creationId xmlns:a16="http://schemas.microsoft.com/office/drawing/2014/main" id="{11E0B761-1DF7-ABC3-4E96-9FFBDD440203}"/>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10" name="Friform 1209">
              <a:extLst>
                <a:ext uri="{FF2B5EF4-FFF2-40B4-BE49-F238E27FC236}">
                  <a16:creationId xmlns:a16="http://schemas.microsoft.com/office/drawing/2014/main" id="{65A39F66-9589-E516-A318-2FC7095566AA}"/>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11" name="Friform 1210">
              <a:extLst>
                <a:ext uri="{FF2B5EF4-FFF2-40B4-BE49-F238E27FC236}">
                  <a16:creationId xmlns:a16="http://schemas.microsoft.com/office/drawing/2014/main" id="{4D45CFA7-5370-19CE-3670-F6550CF0A8BB}"/>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12" name="Friform 1211">
              <a:extLst>
                <a:ext uri="{FF2B5EF4-FFF2-40B4-BE49-F238E27FC236}">
                  <a16:creationId xmlns:a16="http://schemas.microsoft.com/office/drawing/2014/main" id="{BD70E6A4-7843-A655-0046-0D6CEAC8953A}"/>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13" name="Friform 1212">
              <a:extLst>
                <a:ext uri="{FF2B5EF4-FFF2-40B4-BE49-F238E27FC236}">
                  <a16:creationId xmlns:a16="http://schemas.microsoft.com/office/drawing/2014/main" id="{036D37D8-D7B6-1DA6-CF84-041840623839}"/>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14" name="Friform 1213">
              <a:extLst>
                <a:ext uri="{FF2B5EF4-FFF2-40B4-BE49-F238E27FC236}">
                  <a16:creationId xmlns:a16="http://schemas.microsoft.com/office/drawing/2014/main" id="{3247A280-02CD-8D66-3BD3-51B3CA26D0BB}"/>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15" name="Friform 1214">
              <a:extLst>
                <a:ext uri="{FF2B5EF4-FFF2-40B4-BE49-F238E27FC236}">
                  <a16:creationId xmlns:a16="http://schemas.microsoft.com/office/drawing/2014/main" id="{751BE841-04DF-6022-8FA3-F71F1956042E}"/>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16" name="Friform 1215">
              <a:extLst>
                <a:ext uri="{FF2B5EF4-FFF2-40B4-BE49-F238E27FC236}">
                  <a16:creationId xmlns:a16="http://schemas.microsoft.com/office/drawing/2014/main" id="{1C587699-ACD6-6703-ECD0-39BD2BBA25F7}"/>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17" name="Friform 1216">
              <a:extLst>
                <a:ext uri="{FF2B5EF4-FFF2-40B4-BE49-F238E27FC236}">
                  <a16:creationId xmlns:a16="http://schemas.microsoft.com/office/drawing/2014/main" id="{054A670E-29E5-E457-BDCB-05DEF73A11FA}"/>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18" name="Friform 1217">
              <a:extLst>
                <a:ext uri="{FF2B5EF4-FFF2-40B4-BE49-F238E27FC236}">
                  <a16:creationId xmlns:a16="http://schemas.microsoft.com/office/drawing/2014/main" id="{9A05B38F-932D-8B85-D912-B97340245695}"/>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19" name="Friform 1218">
              <a:extLst>
                <a:ext uri="{FF2B5EF4-FFF2-40B4-BE49-F238E27FC236}">
                  <a16:creationId xmlns:a16="http://schemas.microsoft.com/office/drawing/2014/main" id="{B713A6D1-F758-8C04-5CF0-62CE2A82E335}"/>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20" name="Friform 1219">
              <a:extLst>
                <a:ext uri="{FF2B5EF4-FFF2-40B4-BE49-F238E27FC236}">
                  <a16:creationId xmlns:a16="http://schemas.microsoft.com/office/drawing/2014/main" id="{57190261-5510-9FB0-6A62-73B7393776DB}"/>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21" name="Friform 1220">
              <a:extLst>
                <a:ext uri="{FF2B5EF4-FFF2-40B4-BE49-F238E27FC236}">
                  <a16:creationId xmlns:a16="http://schemas.microsoft.com/office/drawing/2014/main" id="{8E4E8A8C-5E21-2A0F-10E7-9B423AC1C9E0}"/>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22" name="Friform 1221">
              <a:extLst>
                <a:ext uri="{FF2B5EF4-FFF2-40B4-BE49-F238E27FC236}">
                  <a16:creationId xmlns:a16="http://schemas.microsoft.com/office/drawing/2014/main" id="{791E4978-430E-BE54-031A-FB5B165DC3E5}"/>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23" name="Friform 1222">
              <a:extLst>
                <a:ext uri="{FF2B5EF4-FFF2-40B4-BE49-F238E27FC236}">
                  <a16:creationId xmlns:a16="http://schemas.microsoft.com/office/drawing/2014/main" id="{C1E5FAEE-1872-3603-3699-FFB005D5089E}"/>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24" name="Friform 1223">
              <a:extLst>
                <a:ext uri="{FF2B5EF4-FFF2-40B4-BE49-F238E27FC236}">
                  <a16:creationId xmlns:a16="http://schemas.microsoft.com/office/drawing/2014/main" id="{A215DC78-FEBA-FB67-8353-9C19281118B3}"/>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25" name="Friform 1224">
              <a:extLst>
                <a:ext uri="{FF2B5EF4-FFF2-40B4-BE49-F238E27FC236}">
                  <a16:creationId xmlns:a16="http://schemas.microsoft.com/office/drawing/2014/main" id="{C373E3B5-E28F-4E28-3A83-FDB5995CF2B1}"/>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26" name="Friform 1225">
              <a:extLst>
                <a:ext uri="{FF2B5EF4-FFF2-40B4-BE49-F238E27FC236}">
                  <a16:creationId xmlns:a16="http://schemas.microsoft.com/office/drawing/2014/main" id="{0232D138-401E-BC9F-D74B-048DD870BFAC}"/>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27" name="Friform 1226">
              <a:extLst>
                <a:ext uri="{FF2B5EF4-FFF2-40B4-BE49-F238E27FC236}">
                  <a16:creationId xmlns:a16="http://schemas.microsoft.com/office/drawing/2014/main" id="{C040A1A3-45EF-9C16-5E0D-AC91B4AE607F}"/>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28" name="Friform 1227">
              <a:extLst>
                <a:ext uri="{FF2B5EF4-FFF2-40B4-BE49-F238E27FC236}">
                  <a16:creationId xmlns:a16="http://schemas.microsoft.com/office/drawing/2014/main" id="{AB2489DD-6254-1B3B-FDB0-97320A3E6E7B}"/>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noFill/>
            <a:ln w="9484" cap="flat">
              <a:noFill/>
              <a:prstDash val="solid"/>
              <a:miter/>
            </a:ln>
          </p:spPr>
          <p:txBody>
            <a:bodyPr rtlCol="0" anchor="ctr"/>
            <a:lstStyle/>
            <a:p>
              <a:endParaRPr lang="nb-NO"/>
            </a:p>
          </p:txBody>
        </p:sp>
        <p:sp>
          <p:nvSpPr>
            <p:cNvPr id="1229" name="Friform 1228">
              <a:extLst>
                <a:ext uri="{FF2B5EF4-FFF2-40B4-BE49-F238E27FC236}">
                  <a16:creationId xmlns:a16="http://schemas.microsoft.com/office/drawing/2014/main" id="{BAD803A2-B357-F3AC-3E4E-9EB5957A05E6}"/>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noFill/>
            <a:ln w="9484" cap="flat">
              <a:noFill/>
              <a:prstDash val="solid"/>
              <a:miter/>
            </a:ln>
          </p:spPr>
          <p:txBody>
            <a:bodyPr rtlCol="0" anchor="ctr"/>
            <a:lstStyle/>
            <a:p>
              <a:endParaRPr lang="nb-NO"/>
            </a:p>
          </p:txBody>
        </p:sp>
        <p:sp>
          <p:nvSpPr>
            <p:cNvPr id="1230" name="Friform 1229">
              <a:extLst>
                <a:ext uri="{FF2B5EF4-FFF2-40B4-BE49-F238E27FC236}">
                  <a16:creationId xmlns:a16="http://schemas.microsoft.com/office/drawing/2014/main" id="{2EE91022-E6F9-AEE5-5F38-583430F145A9}"/>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noFill/>
            <a:ln w="9484" cap="flat">
              <a:noFill/>
              <a:prstDash val="solid"/>
              <a:miter/>
            </a:ln>
          </p:spPr>
          <p:txBody>
            <a:bodyPr rtlCol="0" anchor="ctr"/>
            <a:lstStyle/>
            <a:p>
              <a:endParaRPr lang="nb-NO"/>
            </a:p>
          </p:txBody>
        </p:sp>
        <p:sp>
          <p:nvSpPr>
            <p:cNvPr id="1231" name="Friform 1230">
              <a:extLst>
                <a:ext uri="{FF2B5EF4-FFF2-40B4-BE49-F238E27FC236}">
                  <a16:creationId xmlns:a16="http://schemas.microsoft.com/office/drawing/2014/main" id="{EB96EFD4-EE14-117A-FE18-FB29D794C679}"/>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noFill/>
            <a:ln w="9484" cap="flat">
              <a:noFill/>
              <a:prstDash val="solid"/>
              <a:miter/>
            </a:ln>
          </p:spPr>
          <p:txBody>
            <a:bodyPr rtlCol="0" anchor="ctr"/>
            <a:lstStyle/>
            <a:p>
              <a:endParaRPr lang="nb-NO"/>
            </a:p>
          </p:txBody>
        </p:sp>
        <p:sp>
          <p:nvSpPr>
            <p:cNvPr id="1232" name="Friform 1231">
              <a:extLst>
                <a:ext uri="{FF2B5EF4-FFF2-40B4-BE49-F238E27FC236}">
                  <a16:creationId xmlns:a16="http://schemas.microsoft.com/office/drawing/2014/main" id="{87EE7A16-F2BC-0CBD-21D9-7BB72CF8296E}"/>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noFill/>
            <a:ln w="9484" cap="flat">
              <a:noFill/>
              <a:prstDash val="solid"/>
              <a:miter/>
            </a:ln>
          </p:spPr>
          <p:txBody>
            <a:bodyPr rtlCol="0" anchor="ctr"/>
            <a:lstStyle/>
            <a:p>
              <a:endParaRPr lang="nb-NO"/>
            </a:p>
          </p:txBody>
        </p:sp>
        <p:sp>
          <p:nvSpPr>
            <p:cNvPr id="1233" name="Friform 1232">
              <a:extLst>
                <a:ext uri="{FF2B5EF4-FFF2-40B4-BE49-F238E27FC236}">
                  <a16:creationId xmlns:a16="http://schemas.microsoft.com/office/drawing/2014/main" id="{4191DF9C-7EE8-1569-D0D2-336BF91C1D79}"/>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noFill/>
            <a:ln w="9484" cap="flat">
              <a:noFill/>
              <a:prstDash val="solid"/>
              <a:miter/>
            </a:ln>
          </p:spPr>
          <p:txBody>
            <a:bodyPr rtlCol="0" anchor="ctr"/>
            <a:lstStyle/>
            <a:p>
              <a:endParaRPr lang="nb-NO"/>
            </a:p>
          </p:txBody>
        </p:sp>
        <p:sp>
          <p:nvSpPr>
            <p:cNvPr id="1234" name="Friform 1233">
              <a:extLst>
                <a:ext uri="{FF2B5EF4-FFF2-40B4-BE49-F238E27FC236}">
                  <a16:creationId xmlns:a16="http://schemas.microsoft.com/office/drawing/2014/main" id="{C06D8807-20D0-89D7-112D-40DA001A25B6}"/>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noFill/>
            <a:ln w="9484" cap="flat">
              <a:noFill/>
              <a:prstDash val="solid"/>
              <a:miter/>
            </a:ln>
          </p:spPr>
          <p:txBody>
            <a:bodyPr rtlCol="0" anchor="ctr"/>
            <a:lstStyle/>
            <a:p>
              <a:endParaRPr lang="nb-NO"/>
            </a:p>
          </p:txBody>
        </p:sp>
        <p:sp>
          <p:nvSpPr>
            <p:cNvPr id="1235" name="Friform 1234">
              <a:extLst>
                <a:ext uri="{FF2B5EF4-FFF2-40B4-BE49-F238E27FC236}">
                  <a16:creationId xmlns:a16="http://schemas.microsoft.com/office/drawing/2014/main" id="{DBC4F7D7-C71C-8578-D69E-6B1D1B28514E}"/>
                </a:ext>
              </a:extLst>
            </p:cNvPr>
            <p:cNvSpPr/>
            <p:nvPr/>
          </p:nvSpPr>
          <p:spPr>
            <a:xfrm>
              <a:off x="5718626" y="3051911"/>
              <a:ext cx="757212" cy="757022"/>
            </a:xfrm>
            <a:custGeom>
              <a:avLst/>
              <a:gdLst>
                <a:gd name="connsiteX0" fmla="*/ 757212 w 757212"/>
                <a:gd name="connsiteY0" fmla="*/ 378511 h 757022"/>
                <a:gd name="connsiteX1" fmla="*/ 752470 w 757212"/>
                <a:gd name="connsiteY1" fmla="*/ 438451 h 757022"/>
                <a:gd name="connsiteX2" fmla="*/ 742417 w 757212"/>
                <a:gd name="connsiteY2" fmla="*/ 483690 h 757022"/>
                <a:gd name="connsiteX3" fmla="*/ 564116 w 757212"/>
                <a:gd name="connsiteY3" fmla="*/ 708559 h 757022"/>
                <a:gd name="connsiteX4" fmla="*/ 522385 w 757212"/>
                <a:gd name="connsiteY4" fmla="*/ 728760 h 757022"/>
                <a:gd name="connsiteX5" fmla="*/ 378606 w 757212"/>
                <a:gd name="connsiteY5" fmla="*/ 757023 h 757022"/>
                <a:gd name="connsiteX6" fmla="*/ 234827 w 757212"/>
                <a:gd name="connsiteY6" fmla="*/ 728760 h 757022"/>
                <a:gd name="connsiteX7" fmla="*/ 193097 w 757212"/>
                <a:gd name="connsiteY7" fmla="*/ 708559 h 757022"/>
                <a:gd name="connsiteX8" fmla="*/ 14795 w 757212"/>
                <a:gd name="connsiteY8" fmla="*/ 483690 h 757022"/>
                <a:gd name="connsiteX9" fmla="*/ 4742 w 757212"/>
                <a:gd name="connsiteY9" fmla="*/ 438451 h 757022"/>
                <a:gd name="connsiteX10" fmla="*/ 0 w 757212"/>
                <a:gd name="connsiteY10" fmla="*/ 378511 h 757022"/>
                <a:gd name="connsiteX11" fmla="*/ 69424 w 757212"/>
                <a:gd name="connsiteY11" fmla="*/ 159997 h 757022"/>
                <a:gd name="connsiteX12" fmla="*/ 98445 w 757212"/>
                <a:gd name="connsiteY12" fmla="*/ 123863 h 757022"/>
                <a:gd name="connsiteX13" fmla="*/ 355370 w 757212"/>
                <a:gd name="connsiteY13" fmla="*/ 664 h 757022"/>
                <a:gd name="connsiteX14" fmla="*/ 378511 w 757212"/>
                <a:gd name="connsiteY14" fmla="*/ 0 h 757022"/>
                <a:gd name="connsiteX15" fmla="*/ 401652 w 757212"/>
                <a:gd name="connsiteY15" fmla="*/ 664 h 757022"/>
                <a:gd name="connsiteX16" fmla="*/ 658577 w 757212"/>
                <a:gd name="connsiteY16" fmla="*/ 123863 h 757022"/>
                <a:gd name="connsiteX17" fmla="*/ 687599 w 757212"/>
                <a:gd name="connsiteY17" fmla="*/ 159997 h 757022"/>
                <a:gd name="connsiteX18" fmla="*/ 757023 w 757212"/>
                <a:gd name="connsiteY18" fmla="*/ 378511 h 757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57212" h="757022">
                  <a:moveTo>
                    <a:pt x="757212" y="378511"/>
                  </a:moveTo>
                  <a:cubicBezTo>
                    <a:pt x="757212" y="398902"/>
                    <a:pt x="755600" y="418914"/>
                    <a:pt x="752470" y="438451"/>
                  </a:cubicBezTo>
                  <a:cubicBezTo>
                    <a:pt x="750004" y="453815"/>
                    <a:pt x="746685" y="468990"/>
                    <a:pt x="742417" y="483690"/>
                  </a:cubicBezTo>
                  <a:cubicBezTo>
                    <a:pt x="714628" y="579954"/>
                    <a:pt x="649662" y="660379"/>
                    <a:pt x="564116" y="708559"/>
                  </a:cubicBezTo>
                  <a:cubicBezTo>
                    <a:pt x="550743" y="716146"/>
                    <a:pt x="536801" y="722880"/>
                    <a:pt x="522385" y="728760"/>
                  </a:cubicBezTo>
                  <a:cubicBezTo>
                    <a:pt x="478095" y="746969"/>
                    <a:pt x="429536" y="757023"/>
                    <a:pt x="378606" y="757023"/>
                  </a:cubicBezTo>
                  <a:cubicBezTo>
                    <a:pt x="327676" y="757023"/>
                    <a:pt x="279213" y="746969"/>
                    <a:pt x="234827" y="728760"/>
                  </a:cubicBezTo>
                  <a:cubicBezTo>
                    <a:pt x="220506" y="722880"/>
                    <a:pt x="206564" y="716146"/>
                    <a:pt x="193097" y="708559"/>
                  </a:cubicBezTo>
                  <a:cubicBezTo>
                    <a:pt x="107550" y="660379"/>
                    <a:pt x="42584" y="579954"/>
                    <a:pt x="14795" y="483690"/>
                  </a:cubicBezTo>
                  <a:cubicBezTo>
                    <a:pt x="10527" y="468990"/>
                    <a:pt x="7208" y="453910"/>
                    <a:pt x="4742" y="438451"/>
                  </a:cubicBezTo>
                  <a:cubicBezTo>
                    <a:pt x="1612" y="418914"/>
                    <a:pt x="0" y="398902"/>
                    <a:pt x="0" y="378511"/>
                  </a:cubicBezTo>
                  <a:cubicBezTo>
                    <a:pt x="0" y="297138"/>
                    <a:pt x="25702" y="221739"/>
                    <a:pt x="69424" y="159997"/>
                  </a:cubicBezTo>
                  <a:cubicBezTo>
                    <a:pt x="78339" y="147383"/>
                    <a:pt x="88107" y="135338"/>
                    <a:pt x="98445" y="123863"/>
                  </a:cubicBezTo>
                  <a:cubicBezTo>
                    <a:pt x="162842" y="53111"/>
                    <a:pt x="253700" y="6829"/>
                    <a:pt x="355370" y="664"/>
                  </a:cubicBezTo>
                  <a:cubicBezTo>
                    <a:pt x="363052" y="190"/>
                    <a:pt x="370734" y="0"/>
                    <a:pt x="378511" y="0"/>
                  </a:cubicBezTo>
                  <a:cubicBezTo>
                    <a:pt x="386288" y="0"/>
                    <a:pt x="394065" y="285"/>
                    <a:pt x="401652" y="664"/>
                  </a:cubicBezTo>
                  <a:cubicBezTo>
                    <a:pt x="503322" y="6829"/>
                    <a:pt x="594180" y="53111"/>
                    <a:pt x="658577" y="123863"/>
                  </a:cubicBezTo>
                  <a:cubicBezTo>
                    <a:pt x="669010" y="135244"/>
                    <a:pt x="678684" y="147383"/>
                    <a:pt x="687599" y="159997"/>
                  </a:cubicBezTo>
                  <a:cubicBezTo>
                    <a:pt x="731321" y="221739"/>
                    <a:pt x="757023" y="297138"/>
                    <a:pt x="757023" y="378511"/>
                  </a:cubicBezTo>
                  <a:close/>
                </a:path>
              </a:pathLst>
            </a:custGeom>
            <a:solidFill>
              <a:schemeClr val="bg1"/>
            </a:solidFill>
            <a:ln w="9484" cap="flat">
              <a:noFill/>
              <a:prstDash val="solid"/>
              <a:miter/>
            </a:ln>
          </p:spPr>
          <p:txBody>
            <a:bodyPr rtlCol="0" anchor="ctr"/>
            <a:lstStyle/>
            <a:p>
              <a:endParaRPr lang="nb-NO" dirty="0"/>
            </a:p>
          </p:txBody>
        </p:sp>
      </p:grpSp>
      <p:pic>
        <p:nvPicPr>
          <p:cNvPr id="2" name="Grafikk 1">
            <a:extLst>
              <a:ext uri="{FF2B5EF4-FFF2-40B4-BE49-F238E27FC236}">
                <a16:creationId xmlns:a16="http://schemas.microsoft.com/office/drawing/2014/main" id="{49B2946D-D56C-5276-FE71-36D8DA3F29E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4158383" y="1626949"/>
            <a:ext cx="366130" cy="268495"/>
          </a:xfrm>
          <a:prstGeom prst="rect">
            <a:avLst/>
          </a:prstGeom>
        </p:spPr>
      </p:pic>
      <p:pic>
        <p:nvPicPr>
          <p:cNvPr id="4" name="Grafikk 3">
            <a:extLst>
              <a:ext uri="{FF2B5EF4-FFF2-40B4-BE49-F238E27FC236}">
                <a16:creationId xmlns:a16="http://schemas.microsoft.com/office/drawing/2014/main" id="{A32384EE-E76E-EDB9-0BF8-D5CBBB4A96F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2563430" y="1578132"/>
            <a:ext cx="366130" cy="634625"/>
          </a:xfrm>
          <a:prstGeom prst="rect">
            <a:avLst/>
          </a:prstGeom>
        </p:spPr>
      </p:pic>
      <p:pic>
        <p:nvPicPr>
          <p:cNvPr id="5" name="Grafikk 4">
            <a:extLst>
              <a:ext uri="{FF2B5EF4-FFF2-40B4-BE49-F238E27FC236}">
                <a16:creationId xmlns:a16="http://schemas.microsoft.com/office/drawing/2014/main" id="{78FF8B4A-FA6E-4511-84A0-396761C8234F}"/>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3118854" y="1336814"/>
            <a:ext cx="593944" cy="699715"/>
          </a:xfrm>
          <a:prstGeom prst="rect">
            <a:avLst/>
          </a:prstGeom>
        </p:spPr>
      </p:pic>
      <p:pic>
        <p:nvPicPr>
          <p:cNvPr id="6" name="Grafikk 5">
            <a:extLst>
              <a:ext uri="{FF2B5EF4-FFF2-40B4-BE49-F238E27FC236}">
                <a16:creationId xmlns:a16="http://schemas.microsoft.com/office/drawing/2014/main" id="{19E0CDF0-E455-332E-5ED5-0CF6375A68C4}"/>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4000316" y="140722"/>
            <a:ext cx="512582" cy="691579"/>
          </a:xfrm>
          <a:prstGeom prst="rect">
            <a:avLst/>
          </a:prstGeom>
        </p:spPr>
      </p:pic>
      <p:pic>
        <p:nvPicPr>
          <p:cNvPr id="7" name="Grafikk 6">
            <a:extLst>
              <a:ext uri="{FF2B5EF4-FFF2-40B4-BE49-F238E27FC236}">
                <a16:creationId xmlns:a16="http://schemas.microsoft.com/office/drawing/2014/main" id="{0E1F98D9-2845-6B16-C4AA-F0AE4E03D429}"/>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3902092" y="1016929"/>
            <a:ext cx="439356" cy="528854"/>
          </a:xfrm>
          <a:prstGeom prst="rect">
            <a:avLst/>
          </a:prstGeom>
        </p:spPr>
      </p:pic>
      <p:pic>
        <p:nvPicPr>
          <p:cNvPr id="8" name="Grafikk 7">
            <a:extLst>
              <a:ext uri="{FF2B5EF4-FFF2-40B4-BE49-F238E27FC236}">
                <a16:creationId xmlns:a16="http://schemas.microsoft.com/office/drawing/2014/main" id="{18CB200F-3753-7C08-B053-402C468D360F}"/>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2693580" y="2407831"/>
            <a:ext cx="366130" cy="561399"/>
          </a:xfrm>
          <a:prstGeom prst="rect">
            <a:avLst/>
          </a:prstGeom>
        </p:spPr>
      </p:pic>
      <p:pic>
        <p:nvPicPr>
          <p:cNvPr id="9" name="Grafikk 8">
            <a:extLst>
              <a:ext uri="{FF2B5EF4-FFF2-40B4-BE49-F238E27FC236}">
                <a16:creationId xmlns:a16="http://schemas.microsoft.com/office/drawing/2014/main" id="{DA0B97E2-C17F-B777-A666-124446D802B8}"/>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12541050" y="650799"/>
            <a:ext cx="471901" cy="732260"/>
          </a:xfrm>
          <a:prstGeom prst="rect">
            <a:avLst/>
          </a:prstGeom>
        </p:spPr>
      </p:pic>
      <p:pic>
        <p:nvPicPr>
          <p:cNvPr id="10" name="Grafikk 9">
            <a:extLst>
              <a:ext uri="{FF2B5EF4-FFF2-40B4-BE49-F238E27FC236}">
                <a16:creationId xmlns:a16="http://schemas.microsoft.com/office/drawing/2014/main" id="{D0D2726D-4F54-2496-2B5C-4864A337ADE3}"/>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13698686" y="2025665"/>
            <a:ext cx="406811" cy="691579"/>
          </a:xfrm>
          <a:prstGeom prst="rect">
            <a:avLst/>
          </a:prstGeom>
        </p:spPr>
      </p:pic>
      <p:pic>
        <p:nvPicPr>
          <p:cNvPr id="11" name="Grafikk 10">
            <a:extLst>
              <a:ext uri="{FF2B5EF4-FFF2-40B4-BE49-F238E27FC236}">
                <a16:creationId xmlns:a16="http://schemas.microsoft.com/office/drawing/2014/main" id="{AB73749F-AB42-C9A5-7EAF-80FBE909D601}"/>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13254091" y="2603099"/>
            <a:ext cx="178997" cy="170861"/>
          </a:xfrm>
          <a:prstGeom prst="rect">
            <a:avLst/>
          </a:prstGeom>
        </p:spPr>
      </p:pic>
      <p:pic>
        <p:nvPicPr>
          <p:cNvPr id="12" name="Grafikk 11">
            <a:extLst>
              <a:ext uri="{FF2B5EF4-FFF2-40B4-BE49-F238E27FC236}">
                <a16:creationId xmlns:a16="http://schemas.microsoft.com/office/drawing/2014/main" id="{1C287AE7-D8D9-87CC-22D7-7E7E55182D1A}"/>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13059710" y="316230"/>
            <a:ext cx="455629" cy="536991"/>
          </a:xfrm>
          <a:prstGeom prst="rect">
            <a:avLst/>
          </a:prstGeom>
        </p:spPr>
      </p:pic>
      <p:pic>
        <p:nvPicPr>
          <p:cNvPr id="13" name="Grafikk 12">
            <a:extLst>
              <a:ext uri="{FF2B5EF4-FFF2-40B4-BE49-F238E27FC236}">
                <a16:creationId xmlns:a16="http://schemas.microsoft.com/office/drawing/2014/main" id="{C7F43BD4-AE51-C578-81D3-3799DEBD58B6}"/>
              </a:ext>
            </a:extLst>
          </p:cNvPr>
          <p:cNvPicPr>
            <a:picLocks noChangeAspect="1"/>
          </p:cNvPicPr>
          <p:nvPr/>
        </p:nvPicPr>
        <p:blipFill>
          <a:blip r:embed="rId24">
            <a:extLst>
              <a:ext uri="{96DAC541-7B7A-43D3-8B79-37D633B846F1}">
                <asvg:svgBlip xmlns:asvg="http://schemas.microsoft.com/office/drawing/2016/SVG/main" r:embed="rId25"/>
              </a:ext>
            </a:extLst>
          </a:blip>
          <a:stretch>
            <a:fillRect/>
          </a:stretch>
        </p:blipFill>
        <p:spPr>
          <a:xfrm>
            <a:off x="12905124" y="-636270"/>
            <a:ext cx="610216" cy="414947"/>
          </a:xfrm>
          <a:prstGeom prst="rect">
            <a:avLst/>
          </a:prstGeom>
        </p:spPr>
      </p:pic>
      <p:pic>
        <p:nvPicPr>
          <p:cNvPr id="14" name="Grafikk 13">
            <a:extLst>
              <a:ext uri="{FF2B5EF4-FFF2-40B4-BE49-F238E27FC236}">
                <a16:creationId xmlns:a16="http://schemas.microsoft.com/office/drawing/2014/main" id="{2D4814E6-11D5-24FF-13E1-D0C1B5E2CC57}"/>
              </a:ext>
            </a:extLst>
          </p:cNvPr>
          <p:cNvPicPr>
            <a:picLocks noChangeAspect="1"/>
          </p:cNvPicPr>
          <p:nvPr/>
        </p:nvPicPr>
        <p:blipFill>
          <a:blip r:embed="rId26">
            <a:extLst>
              <a:ext uri="{96DAC541-7B7A-43D3-8B79-37D633B846F1}">
                <asvg:svgBlip xmlns:asvg="http://schemas.microsoft.com/office/drawing/2016/SVG/main" r:embed="rId27"/>
              </a:ext>
            </a:extLst>
          </a:blip>
          <a:stretch>
            <a:fillRect/>
          </a:stretch>
        </p:blipFill>
        <p:spPr>
          <a:xfrm rot="11273153">
            <a:off x="-652118" y="-595495"/>
            <a:ext cx="7772400" cy="867072"/>
          </a:xfrm>
          <a:prstGeom prst="rect">
            <a:avLst/>
          </a:prstGeom>
        </p:spPr>
      </p:pic>
      <p:pic>
        <p:nvPicPr>
          <p:cNvPr id="16" name="Grafikk 15">
            <a:extLst>
              <a:ext uri="{FF2B5EF4-FFF2-40B4-BE49-F238E27FC236}">
                <a16:creationId xmlns:a16="http://schemas.microsoft.com/office/drawing/2014/main" id="{BF0D85F4-9F41-80B7-7A1A-C899B138EB67}"/>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3830444" y="92612"/>
            <a:ext cx="437276" cy="678531"/>
          </a:xfrm>
          <a:prstGeom prst="rect">
            <a:avLst/>
          </a:prstGeom>
        </p:spPr>
      </p:pic>
      <p:pic>
        <p:nvPicPr>
          <p:cNvPr id="17" name="Grafikk 16">
            <a:extLst>
              <a:ext uri="{FF2B5EF4-FFF2-40B4-BE49-F238E27FC236}">
                <a16:creationId xmlns:a16="http://schemas.microsoft.com/office/drawing/2014/main" id="{1F004AE3-B33D-8B50-0B1C-DE8BA01D5D67}"/>
              </a:ext>
            </a:extLst>
          </p:cNvPr>
          <p:cNvPicPr>
            <a:picLocks noChangeAspect="1"/>
          </p:cNvPicPr>
          <p:nvPr/>
        </p:nvPicPr>
        <p:blipFill>
          <a:blip r:embed="rId24">
            <a:extLst>
              <a:ext uri="{96DAC541-7B7A-43D3-8B79-37D633B846F1}">
                <asvg:svgBlip xmlns:asvg="http://schemas.microsoft.com/office/drawing/2016/SVG/main" r:embed="rId25"/>
              </a:ext>
            </a:extLst>
          </a:blip>
          <a:stretch>
            <a:fillRect/>
          </a:stretch>
        </p:blipFill>
        <p:spPr>
          <a:xfrm>
            <a:off x="4752697" y="213461"/>
            <a:ext cx="610216" cy="414947"/>
          </a:xfrm>
          <a:prstGeom prst="rect">
            <a:avLst/>
          </a:prstGeom>
        </p:spPr>
      </p:pic>
      <p:pic>
        <p:nvPicPr>
          <p:cNvPr id="18" name="Grafikk 17">
            <a:extLst>
              <a:ext uri="{FF2B5EF4-FFF2-40B4-BE49-F238E27FC236}">
                <a16:creationId xmlns:a16="http://schemas.microsoft.com/office/drawing/2014/main" id="{2B82F254-B578-895A-B054-2226575B3F0A}"/>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rot="21008413">
            <a:off x="5560282" y="165349"/>
            <a:ext cx="290168" cy="349276"/>
          </a:xfrm>
          <a:prstGeom prst="rect">
            <a:avLst/>
          </a:prstGeom>
        </p:spPr>
      </p:pic>
      <p:pic>
        <p:nvPicPr>
          <p:cNvPr id="19" name="Bilde 18">
            <a:extLst>
              <a:ext uri="{FF2B5EF4-FFF2-40B4-BE49-F238E27FC236}">
                <a16:creationId xmlns:a16="http://schemas.microsoft.com/office/drawing/2014/main" id="{AD7A3B20-2451-21D2-C800-2965D01B0DD7}"/>
              </a:ext>
            </a:extLst>
          </p:cNvPr>
          <p:cNvPicPr>
            <a:picLocks noChangeAspect="1"/>
          </p:cNvPicPr>
          <p:nvPr/>
        </p:nvPicPr>
        <p:blipFill>
          <a:blip r:embed="rId28"/>
          <a:srcRect/>
          <a:stretch/>
        </p:blipFill>
        <p:spPr>
          <a:xfrm>
            <a:off x="6281646" y="800667"/>
            <a:ext cx="5720907" cy="5720907"/>
          </a:xfrm>
          <a:prstGeom prst="rect">
            <a:avLst/>
          </a:prstGeom>
        </p:spPr>
      </p:pic>
    </p:spTree>
    <p:extLst>
      <p:ext uri="{BB962C8B-B14F-4D97-AF65-F5344CB8AC3E}">
        <p14:creationId xmlns:p14="http://schemas.microsoft.com/office/powerpoint/2010/main" val="1481419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26804FB4-5EF6-26CA-911D-18FBA790DF5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E4AC9F4-307A-E4D4-5A16-897B7439D340}"/>
              </a:ext>
            </a:extLst>
          </p:cNvPr>
          <p:cNvSpPr>
            <a:spLocks noGrp="1"/>
          </p:cNvSpPr>
          <p:nvPr>
            <p:ph type="title"/>
          </p:nvPr>
        </p:nvSpPr>
        <p:spPr>
          <a:xfrm>
            <a:off x="1919632" y="632964"/>
            <a:ext cx="1229291" cy="504129"/>
          </a:xfrm>
        </p:spPr>
        <p:txBody>
          <a:bodyPr/>
          <a:lstStyle/>
          <a:p>
            <a:r>
              <a:rPr lang="nb-NO" sz="2000" dirty="0">
                <a:solidFill>
                  <a:schemeClr val="accent1"/>
                </a:solidFill>
              </a:rPr>
              <a:t>Trinn 5</a:t>
            </a:r>
            <a:endParaRPr lang="en-NO" sz="2000" dirty="0">
              <a:solidFill>
                <a:schemeClr val="accent1"/>
              </a:solidFill>
            </a:endParaRPr>
          </a:p>
        </p:txBody>
      </p:sp>
      <p:sp>
        <p:nvSpPr>
          <p:cNvPr id="306" name="TekstSylinder 305">
            <a:extLst>
              <a:ext uri="{FF2B5EF4-FFF2-40B4-BE49-F238E27FC236}">
                <a16:creationId xmlns:a16="http://schemas.microsoft.com/office/drawing/2014/main" id="{3F41D6D8-4BF3-1728-6AEC-0DE5C2463EA5}"/>
              </a:ext>
            </a:extLst>
          </p:cNvPr>
          <p:cNvSpPr txBox="1"/>
          <p:nvPr/>
        </p:nvSpPr>
        <p:spPr>
          <a:xfrm>
            <a:off x="409877" y="2946858"/>
            <a:ext cx="5601456" cy="2856359"/>
          </a:xfrm>
          <a:prstGeom prst="rect">
            <a:avLst/>
          </a:prstGeom>
        </p:spPr>
        <p:txBody>
          <a:bodyPr wrap="square" lIns="90000" rtlCol="0">
            <a:spAutoFit/>
          </a:bodyPr>
          <a:lstStyle/>
          <a:p>
            <a:pPr marL="342900" lvl="0" indent="-342900">
              <a:lnSpc>
                <a:spcPct val="120000"/>
              </a:lnSpc>
              <a:spcAft>
                <a:spcPts val="1200"/>
              </a:spcAft>
              <a:buFont typeface="+mj-lt"/>
              <a:buAutoNum type="arabicPeriod"/>
            </a:pPr>
            <a:r>
              <a:rPr lang="nb-NO" sz="1600" dirty="0"/>
              <a:t>Har personen beslutningskompetanse i saken?</a:t>
            </a:r>
          </a:p>
          <a:p>
            <a:pPr marL="342900" lvl="0" indent="-342900">
              <a:lnSpc>
                <a:spcPct val="120000"/>
              </a:lnSpc>
              <a:spcAft>
                <a:spcPts val="1200"/>
              </a:spcAft>
              <a:buFont typeface="+mj-lt"/>
              <a:buAutoNum type="arabicPeriod"/>
            </a:pPr>
            <a:r>
              <a:rPr lang="nb-NO" sz="1600" dirty="0"/>
              <a:t>Er beslutningen det dreier seg om innenfor en eventuell verge sitt mandat?</a:t>
            </a:r>
          </a:p>
          <a:p>
            <a:pPr marL="342900" lvl="0" indent="-342900">
              <a:lnSpc>
                <a:spcPct val="120000"/>
              </a:lnSpc>
              <a:spcAft>
                <a:spcPts val="1200"/>
              </a:spcAft>
              <a:buFont typeface="+mj-lt"/>
              <a:buAutoNum type="arabicPeriod"/>
            </a:pPr>
            <a:r>
              <a:rPr lang="nb-NO" sz="1600" dirty="0"/>
              <a:t>Bør andre involveres?</a:t>
            </a:r>
          </a:p>
          <a:p>
            <a:pPr marL="342900" lvl="0" indent="-342900">
              <a:lnSpc>
                <a:spcPct val="120000"/>
              </a:lnSpc>
              <a:spcAft>
                <a:spcPts val="1200"/>
              </a:spcAft>
              <a:buFont typeface="+mj-lt"/>
              <a:buAutoNum type="arabicPeriod"/>
            </a:pPr>
            <a:r>
              <a:rPr lang="nb-NO" sz="1600" dirty="0"/>
              <a:t>Hvordan sikre at beslutningen blir i tråd med personens ønske selv om verge/pårørende </a:t>
            </a:r>
            <a:r>
              <a:rPr lang="nb-NO" sz="1600" dirty="0" err="1"/>
              <a:t>evt</a:t>
            </a:r>
            <a:r>
              <a:rPr lang="nb-NO" sz="1600" dirty="0"/>
              <a:t> andre er involvert?</a:t>
            </a:r>
          </a:p>
          <a:p>
            <a:pPr marL="342900" lvl="0" indent="-342900">
              <a:lnSpc>
                <a:spcPct val="120000"/>
              </a:lnSpc>
              <a:spcAft>
                <a:spcPts val="1200"/>
              </a:spcAft>
              <a:buFont typeface="+mj-lt"/>
              <a:buAutoNum type="arabicPeriod"/>
            </a:pPr>
            <a:endParaRPr lang="nb-NO" sz="1600" dirty="0"/>
          </a:p>
        </p:txBody>
      </p:sp>
      <p:sp>
        <p:nvSpPr>
          <p:cNvPr id="571" name="TekstSylinder 570">
            <a:extLst>
              <a:ext uri="{FF2B5EF4-FFF2-40B4-BE49-F238E27FC236}">
                <a16:creationId xmlns:a16="http://schemas.microsoft.com/office/drawing/2014/main" id="{36429A0B-40C5-1B20-B44D-A123756C8226}"/>
              </a:ext>
            </a:extLst>
          </p:cNvPr>
          <p:cNvSpPr txBox="1"/>
          <p:nvPr/>
        </p:nvSpPr>
        <p:spPr>
          <a:xfrm>
            <a:off x="416869" y="1844239"/>
            <a:ext cx="7770398" cy="1077218"/>
          </a:xfrm>
          <a:prstGeom prst="rect">
            <a:avLst/>
          </a:prstGeom>
          <a:noFill/>
        </p:spPr>
        <p:txBody>
          <a:bodyPr wrap="square">
            <a:spAutoFit/>
          </a:bodyPr>
          <a:lstStyle/>
          <a:p>
            <a:r>
              <a:rPr lang="nb-NO" sz="3200" b="1" dirty="0">
                <a:solidFill>
                  <a:schemeClr val="tx2"/>
                </a:solidFill>
                <a:latin typeface="Arial" panose="020B0604020202020204" pitchFamily="34" charset="0"/>
                <a:cs typeface="Arial" panose="020B0604020202020204" pitchFamily="34" charset="0"/>
              </a:rPr>
              <a:t>Vurdere om noen skal ta beslutningen sammen med eller for personen</a:t>
            </a:r>
          </a:p>
        </p:txBody>
      </p:sp>
      <p:pic>
        <p:nvPicPr>
          <p:cNvPr id="52" name="Bilde 51">
            <a:extLst>
              <a:ext uri="{FF2B5EF4-FFF2-40B4-BE49-F238E27FC236}">
                <a16:creationId xmlns:a16="http://schemas.microsoft.com/office/drawing/2014/main" id="{F228D202-99E5-4A7E-DD4A-86E8D3748E1C}"/>
              </a:ext>
            </a:extLst>
          </p:cNvPr>
          <p:cNvPicPr>
            <a:picLocks noChangeAspect="1"/>
          </p:cNvPicPr>
          <p:nvPr/>
        </p:nvPicPr>
        <p:blipFill>
          <a:blip r:embed="rId3"/>
          <a:stretch>
            <a:fillRect/>
          </a:stretch>
        </p:blipFill>
        <p:spPr>
          <a:xfrm>
            <a:off x="9250154" y="5873957"/>
            <a:ext cx="2926320" cy="1010100"/>
          </a:xfrm>
          <a:prstGeom prst="rect">
            <a:avLst/>
          </a:prstGeom>
        </p:spPr>
      </p:pic>
      <p:grpSp>
        <p:nvGrpSpPr>
          <p:cNvPr id="960" name="Grafikk 3">
            <a:extLst>
              <a:ext uri="{FF2B5EF4-FFF2-40B4-BE49-F238E27FC236}">
                <a16:creationId xmlns:a16="http://schemas.microsoft.com/office/drawing/2014/main" id="{5D227B69-2D29-4D5D-0546-2D08186E0341}"/>
              </a:ext>
            </a:extLst>
          </p:cNvPr>
          <p:cNvGrpSpPr/>
          <p:nvPr/>
        </p:nvGrpSpPr>
        <p:grpSpPr>
          <a:xfrm>
            <a:off x="489876" y="325467"/>
            <a:ext cx="1264288" cy="1264288"/>
            <a:chOff x="4991100" y="2324100"/>
            <a:chExt cx="2212550" cy="2212550"/>
          </a:xfrm>
        </p:grpSpPr>
        <p:sp>
          <p:nvSpPr>
            <p:cNvPr id="961" name="Friform 960">
              <a:extLst>
                <a:ext uri="{FF2B5EF4-FFF2-40B4-BE49-F238E27FC236}">
                  <a16:creationId xmlns:a16="http://schemas.microsoft.com/office/drawing/2014/main" id="{CF67A7C2-C484-910B-82FF-CD57C8010B5C}"/>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62" name="Friform 961">
              <a:extLst>
                <a:ext uri="{FF2B5EF4-FFF2-40B4-BE49-F238E27FC236}">
                  <a16:creationId xmlns:a16="http://schemas.microsoft.com/office/drawing/2014/main" id="{8384DEFE-1DD4-8B1B-5AEC-A1EF6FC32B58}"/>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63" name="Friform 962">
              <a:extLst>
                <a:ext uri="{FF2B5EF4-FFF2-40B4-BE49-F238E27FC236}">
                  <a16:creationId xmlns:a16="http://schemas.microsoft.com/office/drawing/2014/main" id="{3D86B9CE-8C6B-4A2A-74EC-4D9A9B0E7E94}"/>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64" name="Friform 963">
              <a:extLst>
                <a:ext uri="{FF2B5EF4-FFF2-40B4-BE49-F238E27FC236}">
                  <a16:creationId xmlns:a16="http://schemas.microsoft.com/office/drawing/2014/main" id="{6E9C622C-2C36-5BDC-B61B-1054D19E4B2F}"/>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965" name="Friform 964">
              <a:extLst>
                <a:ext uri="{FF2B5EF4-FFF2-40B4-BE49-F238E27FC236}">
                  <a16:creationId xmlns:a16="http://schemas.microsoft.com/office/drawing/2014/main" id="{68B8864A-BDDA-CF17-597B-2BA8EC92F57E}"/>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66" name="Friform 965">
              <a:extLst>
                <a:ext uri="{FF2B5EF4-FFF2-40B4-BE49-F238E27FC236}">
                  <a16:creationId xmlns:a16="http://schemas.microsoft.com/office/drawing/2014/main" id="{82676066-FE7F-2646-E9A5-AF801AFE0E20}"/>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67" name="Friform 966">
              <a:extLst>
                <a:ext uri="{FF2B5EF4-FFF2-40B4-BE49-F238E27FC236}">
                  <a16:creationId xmlns:a16="http://schemas.microsoft.com/office/drawing/2014/main" id="{734ACD10-D0A5-9418-BC1A-4A9DF250B528}"/>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68" name="Friform 967">
              <a:extLst>
                <a:ext uri="{FF2B5EF4-FFF2-40B4-BE49-F238E27FC236}">
                  <a16:creationId xmlns:a16="http://schemas.microsoft.com/office/drawing/2014/main" id="{DC28393B-94ED-7D71-2BCD-0F84BA9B7270}"/>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69" name="Friform 968">
              <a:extLst>
                <a:ext uri="{FF2B5EF4-FFF2-40B4-BE49-F238E27FC236}">
                  <a16:creationId xmlns:a16="http://schemas.microsoft.com/office/drawing/2014/main" id="{009047CE-9B48-F5BE-B101-CE7A56214E97}"/>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970" name="Friform 969">
              <a:extLst>
                <a:ext uri="{FF2B5EF4-FFF2-40B4-BE49-F238E27FC236}">
                  <a16:creationId xmlns:a16="http://schemas.microsoft.com/office/drawing/2014/main" id="{BC746CF2-D5FF-7D97-A96A-C8611027B355}"/>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71" name="Friform 970">
              <a:extLst>
                <a:ext uri="{FF2B5EF4-FFF2-40B4-BE49-F238E27FC236}">
                  <a16:creationId xmlns:a16="http://schemas.microsoft.com/office/drawing/2014/main" id="{BA40EAE9-111B-5619-FE46-9B40DD2D244F}"/>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72" name="Friform 971">
              <a:extLst>
                <a:ext uri="{FF2B5EF4-FFF2-40B4-BE49-F238E27FC236}">
                  <a16:creationId xmlns:a16="http://schemas.microsoft.com/office/drawing/2014/main" id="{6B1DBDA8-E427-09F4-5568-D63382FF6FB6}"/>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73" name="Friform 972">
              <a:extLst>
                <a:ext uri="{FF2B5EF4-FFF2-40B4-BE49-F238E27FC236}">
                  <a16:creationId xmlns:a16="http://schemas.microsoft.com/office/drawing/2014/main" id="{FC0B68EE-9D45-5CC0-0E24-8B808F88A34F}"/>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74" name="Friform 973">
              <a:extLst>
                <a:ext uri="{FF2B5EF4-FFF2-40B4-BE49-F238E27FC236}">
                  <a16:creationId xmlns:a16="http://schemas.microsoft.com/office/drawing/2014/main" id="{5F72EA91-0397-D2B5-3694-6ECBB4778A06}"/>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75" name="Friform 974">
              <a:extLst>
                <a:ext uri="{FF2B5EF4-FFF2-40B4-BE49-F238E27FC236}">
                  <a16:creationId xmlns:a16="http://schemas.microsoft.com/office/drawing/2014/main" id="{41196F95-2EB5-40C6-AC69-20CE300E122B}"/>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976" name="Friform 975">
              <a:extLst>
                <a:ext uri="{FF2B5EF4-FFF2-40B4-BE49-F238E27FC236}">
                  <a16:creationId xmlns:a16="http://schemas.microsoft.com/office/drawing/2014/main" id="{6E0E7630-2D52-6B65-2338-92D5D0079FDE}"/>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77" name="Friform 976">
              <a:extLst>
                <a:ext uri="{FF2B5EF4-FFF2-40B4-BE49-F238E27FC236}">
                  <a16:creationId xmlns:a16="http://schemas.microsoft.com/office/drawing/2014/main" id="{0B8761BF-ADF6-370A-48D4-429CA844C7AB}"/>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78" name="Friform 977">
              <a:extLst>
                <a:ext uri="{FF2B5EF4-FFF2-40B4-BE49-F238E27FC236}">
                  <a16:creationId xmlns:a16="http://schemas.microsoft.com/office/drawing/2014/main" id="{6413704F-FA25-BC4D-8802-D8CA32065750}"/>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79" name="Friform 978">
              <a:extLst>
                <a:ext uri="{FF2B5EF4-FFF2-40B4-BE49-F238E27FC236}">
                  <a16:creationId xmlns:a16="http://schemas.microsoft.com/office/drawing/2014/main" id="{DDA40627-BF09-1093-E7AA-6B8BDF7F1E99}"/>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80" name="Friform 979">
              <a:extLst>
                <a:ext uri="{FF2B5EF4-FFF2-40B4-BE49-F238E27FC236}">
                  <a16:creationId xmlns:a16="http://schemas.microsoft.com/office/drawing/2014/main" id="{3B776450-3799-E2DF-073C-DD5DC4BB4413}"/>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981" name="Friform 980">
              <a:extLst>
                <a:ext uri="{FF2B5EF4-FFF2-40B4-BE49-F238E27FC236}">
                  <a16:creationId xmlns:a16="http://schemas.microsoft.com/office/drawing/2014/main" id="{29894087-9BE9-1D47-6DE6-0224179262FB}"/>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82" name="Friform 981">
              <a:extLst>
                <a:ext uri="{FF2B5EF4-FFF2-40B4-BE49-F238E27FC236}">
                  <a16:creationId xmlns:a16="http://schemas.microsoft.com/office/drawing/2014/main" id="{311A0B4F-EEFB-C9BF-0AD0-03F6B460F021}"/>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83" name="Friform 982">
              <a:extLst>
                <a:ext uri="{FF2B5EF4-FFF2-40B4-BE49-F238E27FC236}">
                  <a16:creationId xmlns:a16="http://schemas.microsoft.com/office/drawing/2014/main" id="{CAD36D77-98A8-2723-DD29-157CA143E2F3}"/>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984" name="Friform 983">
              <a:extLst>
                <a:ext uri="{FF2B5EF4-FFF2-40B4-BE49-F238E27FC236}">
                  <a16:creationId xmlns:a16="http://schemas.microsoft.com/office/drawing/2014/main" id="{43CD74BE-8CA0-0F0A-3563-787F201568E2}"/>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85" name="Friform 984">
              <a:extLst>
                <a:ext uri="{FF2B5EF4-FFF2-40B4-BE49-F238E27FC236}">
                  <a16:creationId xmlns:a16="http://schemas.microsoft.com/office/drawing/2014/main" id="{096FC892-30DE-5B9A-7D4C-DC47C4668E30}"/>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86" name="Friform 985">
              <a:extLst>
                <a:ext uri="{FF2B5EF4-FFF2-40B4-BE49-F238E27FC236}">
                  <a16:creationId xmlns:a16="http://schemas.microsoft.com/office/drawing/2014/main" id="{490FF98E-EE49-5B9A-04E0-E69823BB1EDB}"/>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87" name="Friform 986">
              <a:extLst>
                <a:ext uri="{FF2B5EF4-FFF2-40B4-BE49-F238E27FC236}">
                  <a16:creationId xmlns:a16="http://schemas.microsoft.com/office/drawing/2014/main" id="{F2948AEB-92A7-5D92-B8DD-C95093300AD6}"/>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88" name="Friform 987">
              <a:extLst>
                <a:ext uri="{FF2B5EF4-FFF2-40B4-BE49-F238E27FC236}">
                  <a16:creationId xmlns:a16="http://schemas.microsoft.com/office/drawing/2014/main" id="{026F61C8-4D7C-A7BD-4460-74DFD5B7325D}"/>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89" name="Friform 988">
              <a:extLst>
                <a:ext uri="{FF2B5EF4-FFF2-40B4-BE49-F238E27FC236}">
                  <a16:creationId xmlns:a16="http://schemas.microsoft.com/office/drawing/2014/main" id="{20567B46-61E6-230C-20BD-CE4DA658F631}"/>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46" name="Friform 1045">
              <a:extLst>
                <a:ext uri="{FF2B5EF4-FFF2-40B4-BE49-F238E27FC236}">
                  <a16:creationId xmlns:a16="http://schemas.microsoft.com/office/drawing/2014/main" id="{F16AEEB5-4B96-C51B-7333-DECF2DB7D79C}"/>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1047" name="Friform 1046">
              <a:extLst>
                <a:ext uri="{FF2B5EF4-FFF2-40B4-BE49-F238E27FC236}">
                  <a16:creationId xmlns:a16="http://schemas.microsoft.com/office/drawing/2014/main" id="{3494158F-6230-2256-0400-9B8C470D614F}"/>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48" name="Friform 1047">
              <a:extLst>
                <a:ext uri="{FF2B5EF4-FFF2-40B4-BE49-F238E27FC236}">
                  <a16:creationId xmlns:a16="http://schemas.microsoft.com/office/drawing/2014/main" id="{027D5094-F278-060A-D7FF-EB2E27ADE8B8}"/>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49" name="Friform 1048">
              <a:extLst>
                <a:ext uri="{FF2B5EF4-FFF2-40B4-BE49-F238E27FC236}">
                  <a16:creationId xmlns:a16="http://schemas.microsoft.com/office/drawing/2014/main" id="{017F72D3-5079-BA41-5010-BB3E729C930B}"/>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1050" name="Friform 1049">
              <a:extLst>
                <a:ext uri="{FF2B5EF4-FFF2-40B4-BE49-F238E27FC236}">
                  <a16:creationId xmlns:a16="http://schemas.microsoft.com/office/drawing/2014/main" id="{E667972B-9EB7-9DBD-4C65-9A74A74EE1C3}"/>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51" name="Friform 1050">
              <a:extLst>
                <a:ext uri="{FF2B5EF4-FFF2-40B4-BE49-F238E27FC236}">
                  <a16:creationId xmlns:a16="http://schemas.microsoft.com/office/drawing/2014/main" id="{BC0092C8-065B-A8E4-952A-4450C00B5E4E}"/>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52" name="Friform 1051">
              <a:extLst>
                <a:ext uri="{FF2B5EF4-FFF2-40B4-BE49-F238E27FC236}">
                  <a16:creationId xmlns:a16="http://schemas.microsoft.com/office/drawing/2014/main" id="{AB19F67E-A4C7-7385-5BE9-CAFA1777D534}"/>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53" name="Friform 1052">
              <a:extLst>
                <a:ext uri="{FF2B5EF4-FFF2-40B4-BE49-F238E27FC236}">
                  <a16:creationId xmlns:a16="http://schemas.microsoft.com/office/drawing/2014/main" id="{CDAA7ADF-0F5B-1FDB-FE04-83C8B9643BB3}"/>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54" name="Friform 1053">
              <a:extLst>
                <a:ext uri="{FF2B5EF4-FFF2-40B4-BE49-F238E27FC236}">
                  <a16:creationId xmlns:a16="http://schemas.microsoft.com/office/drawing/2014/main" id="{93EACC4C-7F48-EF23-C456-3C3FBBB0F55E}"/>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1055" name="Friform 1054">
              <a:extLst>
                <a:ext uri="{FF2B5EF4-FFF2-40B4-BE49-F238E27FC236}">
                  <a16:creationId xmlns:a16="http://schemas.microsoft.com/office/drawing/2014/main" id="{193AD193-0F8B-F21C-6B59-9305302501FB}"/>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56" name="Friform 1055">
              <a:extLst>
                <a:ext uri="{FF2B5EF4-FFF2-40B4-BE49-F238E27FC236}">
                  <a16:creationId xmlns:a16="http://schemas.microsoft.com/office/drawing/2014/main" id="{E7BE758C-0DCC-FE27-32C7-CF5D44544342}"/>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57" name="Friform 1056">
              <a:extLst>
                <a:ext uri="{FF2B5EF4-FFF2-40B4-BE49-F238E27FC236}">
                  <a16:creationId xmlns:a16="http://schemas.microsoft.com/office/drawing/2014/main" id="{8989E3F2-97CC-E0D9-0CE3-BB29D368B7A3}"/>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58" name="Friform 1057">
              <a:extLst>
                <a:ext uri="{FF2B5EF4-FFF2-40B4-BE49-F238E27FC236}">
                  <a16:creationId xmlns:a16="http://schemas.microsoft.com/office/drawing/2014/main" id="{82FEA9D7-A889-1961-A1E6-BA0893668D2C}"/>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59" name="Friform 1058">
              <a:extLst>
                <a:ext uri="{FF2B5EF4-FFF2-40B4-BE49-F238E27FC236}">
                  <a16:creationId xmlns:a16="http://schemas.microsoft.com/office/drawing/2014/main" id="{65E74209-9418-1B6E-CE3D-AC58E0C9EA9F}"/>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1060" name="Friform 1059">
              <a:extLst>
                <a:ext uri="{FF2B5EF4-FFF2-40B4-BE49-F238E27FC236}">
                  <a16:creationId xmlns:a16="http://schemas.microsoft.com/office/drawing/2014/main" id="{2C6EDB49-8BAE-3C9C-35D2-750A0A615320}"/>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61" name="Friform 1060">
              <a:extLst>
                <a:ext uri="{FF2B5EF4-FFF2-40B4-BE49-F238E27FC236}">
                  <a16:creationId xmlns:a16="http://schemas.microsoft.com/office/drawing/2014/main" id="{25ED3725-11B7-E6ED-97E5-7B4AF06F3F25}"/>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62" name="Friform 1061">
              <a:extLst>
                <a:ext uri="{FF2B5EF4-FFF2-40B4-BE49-F238E27FC236}">
                  <a16:creationId xmlns:a16="http://schemas.microsoft.com/office/drawing/2014/main" id="{FCF69073-2E3F-ED5B-3426-92D4C142E331}"/>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63" name="Friform 1062">
              <a:extLst>
                <a:ext uri="{FF2B5EF4-FFF2-40B4-BE49-F238E27FC236}">
                  <a16:creationId xmlns:a16="http://schemas.microsoft.com/office/drawing/2014/main" id="{9B00886B-BE90-3119-74EF-8F6F15A7E2B1}"/>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64" name="Friform 1063">
              <a:extLst>
                <a:ext uri="{FF2B5EF4-FFF2-40B4-BE49-F238E27FC236}">
                  <a16:creationId xmlns:a16="http://schemas.microsoft.com/office/drawing/2014/main" id="{E68F6D91-36AA-F2FA-F958-DBD80942BDB8}"/>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1065" name="Friform 1064">
              <a:extLst>
                <a:ext uri="{FF2B5EF4-FFF2-40B4-BE49-F238E27FC236}">
                  <a16:creationId xmlns:a16="http://schemas.microsoft.com/office/drawing/2014/main" id="{C28D0C33-B6FF-E0D0-D069-FD12DAE7F926}"/>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66" name="Friform 1065">
              <a:extLst>
                <a:ext uri="{FF2B5EF4-FFF2-40B4-BE49-F238E27FC236}">
                  <a16:creationId xmlns:a16="http://schemas.microsoft.com/office/drawing/2014/main" id="{F8DC726C-3E68-8EA9-4F2D-7A33E213E84C}"/>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67" name="Friform 1066">
              <a:extLst>
                <a:ext uri="{FF2B5EF4-FFF2-40B4-BE49-F238E27FC236}">
                  <a16:creationId xmlns:a16="http://schemas.microsoft.com/office/drawing/2014/main" id="{3C9CC5EA-D2A4-6509-ADDA-E9D018267338}"/>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68" name="Friform 1067">
              <a:extLst>
                <a:ext uri="{FF2B5EF4-FFF2-40B4-BE49-F238E27FC236}">
                  <a16:creationId xmlns:a16="http://schemas.microsoft.com/office/drawing/2014/main" id="{C37870F3-8614-B042-A4CB-1DE95F3FF3E8}"/>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69" name="Friform 1068">
              <a:extLst>
                <a:ext uri="{FF2B5EF4-FFF2-40B4-BE49-F238E27FC236}">
                  <a16:creationId xmlns:a16="http://schemas.microsoft.com/office/drawing/2014/main" id="{B55375EF-42D1-9A15-2286-77D923E6DD3A}"/>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1070" name="Friform 1069">
              <a:extLst>
                <a:ext uri="{FF2B5EF4-FFF2-40B4-BE49-F238E27FC236}">
                  <a16:creationId xmlns:a16="http://schemas.microsoft.com/office/drawing/2014/main" id="{DD3A782D-0AAA-BAA6-A3FD-6B3A2C772537}"/>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71" name="Friform 1070">
              <a:extLst>
                <a:ext uri="{FF2B5EF4-FFF2-40B4-BE49-F238E27FC236}">
                  <a16:creationId xmlns:a16="http://schemas.microsoft.com/office/drawing/2014/main" id="{7FC63F1B-2685-A74F-0B97-CD5279768ADD}"/>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72" name="Friform 1071">
              <a:extLst>
                <a:ext uri="{FF2B5EF4-FFF2-40B4-BE49-F238E27FC236}">
                  <a16:creationId xmlns:a16="http://schemas.microsoft.com/office/drawing/2014/main" id="{C349284F-3B33-D315-0F91-F767D6989834}"/>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73" name="Friform 1072">
              <a:extLst>
                <a:ext uri="{FF2B5EF4-FFF2-40B4-BE49-F238E27FC236}">
                  <a16:creationId xmlns:a16="http://schemas.microsoft.com/office/drawing/2014/main" id="{604EEA84-A5C6-3BDF-2797-EBE834A4AFCB}"/>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74" name="Friform 1073">
              <a:extLst>
                <a:ext uri="{FF2B5EF4-FFF2-40B4-BE49-F238E27FC236}">
                  <a16:creationId xmlns:a16="http://schemas.microsoft.com/office/drawing/2014/main" id="{8B9AC160-DC96-1F76-5775-F54C53FFC4F0}"/>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1075" name="Friform 1074">
              <a:extLst>
                <a:ext uri="{FF2B5EF4-FFF2-40B4-BE49-F238E27FC236}">
                  <a16:creationId xmlns:a16="http://schemas.microsoft.com/office/drawing/2014/main" id="{AD6BADA5-6E6D-B3FF-F714-6A846AE63D91}"/>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76" name="Friform 1075">
              <a:extLst>
                <a:ext uri="{FF2B5EF4-FFF2-40B4-BE49-F238E27FC236}">
                  <a16:creationId xmlns:a16="http://schemas.microsoft.com/office/drawing/2014/main" id="{B7439A12-8E55-A8B2-D42F-2E7C0911516B}"/>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77" name="Friform 1076">
              <a:extLst>
                <a:ext uri="{FF2B5EF4-FFF2-40B4-BE49-F238E27FC236}">
                  <a16:creationId xmlns:a16="http://schemas.microsoft.com/office/drawing/2014/main" id="{9B18EF6D-2486-34B4-0CB8-7A925A4314BF}"/>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78" name="Friform 1077">
              <a:extLst>
                <a:ext uri="{FF2B5EF4-FFF2-40B4-BE49-F238E27FC236}">
                  <a16:creationId xmlns:a16="http://schemas.microsoft.com/office/drawing/2014/main" id="{5509B04D-6592-41AF-6F53-CA632C0297CA}"/>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79" name="Friform 1078">
              <a:extLst>
                <a:ext uri="{FF2B5EF4-FFF2-40B4-BE49-F238E27FC236}">
                  <a16:creationId xmlns:a16="http://schemas.microsoft.com/office/drawing/2014/main" id="{2BD74266-24AE-FE1E-2664-2CA7B9F87AA2}"/>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1080" name="Friform 1079">
              <a:extLst>
                <a:ext uri="{FF2B5EF4-FFF2-40B4-BE49-F238E27FC236}">
                  <a16:creationId xmlns:a16="http://schemas.microsoft.com/office/drawing/2014/main" id="{AE7CE789-5CFF-C2A4-495F-DB2ABB329D0B}"/>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81" name="Friform 1080">
              <a:extLst>
                <a:ext uri="{FF2B5EF4-FFF2-40B4-BE49-F238E27FC236}">
                  <a16:creationId xmlns:a16="http://schemas.microsoft.com/office/drawing/2014/main" id="{37D2C22D-06E1-CEFD-FACC-668E3F0ACF69}"/>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82" name="Friform 1081">
              <a:extLst>
                <a:ext uri="{FF2B5EF4-FFF2-40B4-BE49-F238E27FC236}">
                  <a16:creationId xmlns:a16="http://schemas.microsoft.com/office/drawing/2014/main" id="{CE7C2AC0-66D7-750F-9E52-A04254E68212}"/>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83" name="Friform 1082">
              <a:extLst>
                <a:ext uri="{FF2B5EF4-FFF2-40B4-BE49-F238E27FC236}">
                  <a16:creationId xmlns:a16="http://schemas.microsoft.com/office/drawing/2014/main" id="{ABCA8393-513D-B5E2-0876-883C3C8E2F92}"/>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84" name="Friform 1083">
              <a:extLst>
                <a:ext uri="{FF2B5EF4-FFF2-40B4-BE49-F238E27FC236}">
                  <a16:creationId xmlns:a16="http://schemas.microsoft.com/office/drawing/2014/main" id="{9530A98E-038A-6447-293A-777443861F7A}"/>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1085" name="Friform 1084">
              <a:extLst>
                <a:ext uri="{FF2B5EF4-FFF2-40B4-BE49-F238E27FC236}">
                  <a16:creationId xmlns:a16="http://schemas.microsoft.com/office/drawing/2014/main" id="{26BA22CF-B175-58AE-E285-9FCDDC28CDEA}"/>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86" name="Friform 1085">
              <a:extLst>
                <a:ext uri="{FF2B5EF4-FFF2-40B4-BE49-F238E27FC236}">
                  <a16:creationId xmlns:a16="http://schemas.microsoft.com/office/drawing/2014/main" id="{E1D0D25D-5B96-698A-512E-CDAB7E987A4F}"/>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87" name="Friform 1086">
              <a:extLst>
                <a:ext uri="{FF2B5EF4-FFF2-40B4-BE49-F238E27FC236}">
                  <a16:creationId xmlns:a16="http://schemas.microsoft.com/office/drawing/2014/main" id="{425458CA-DB43-838D-3FFD-946233E5254C}"/>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301" name="Friform 300">
              <a:extLst>
                <a:ext uri="{FF2B5EF4-FFF2-40B4-BE49-F238E27FC236}">
                  <a16:creationId xmlns:a16="http://schemas.microsoft.com/office/drawing/2014/main" id="{9D25A998-F37A-6F4C-0833-FB77EDC4179C}"/>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303" name="Friform 302">
              <a:extLst>
                <a:ext uri="{FF2B5EF4-FFF2-40B4-BE49-F238E27FC236}">
                  <a16:creationId xmlns:a16="http://schemas.microsoft.com/office/drawing/2014/main" id="{74807973-45D3-5F2E-3C68-D0C1C33D5F5A}"/>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727" name="Friform 726">
              <a:extLst>
                <a:ext uri="{FF2B5EF4-FFF2-40B4-BE49-F238E27FC236}">
                  <a16:creationId xmlns:a16="http://schemas.microsoft.com/office/drawing/2014/main" id="{25340E29-5C93-254B-3278-4693F4907B2F}"/>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728" name="Friform 727">
              <a:extLst>
                <a:ext uri="{FF2B5EF4-FFF2-40B4-BE49-F238E27FC236}">
                  <a16:creationId xmlns:a16="http://schemas.microsoft.com/office/drawing/2014/main" id="{46C5E245-CA0D-91C5-606C-37037DEB812C}"/>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729" name="Friform 728">
              <a:extLst>
                <a:ext uri="{FF2B5EF4-FFF2-40B4-BE49-F238E27FC236}">
                  <a16:creationId xmlns:a16="http://schemas.microsoft.com/office/drawing/2014/main" id="{E162C5EA-771C-7C0A-4FC0-57033E039CBE}"/>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730" name="Friform 729">
              <a:extLst>
                <a:ext uri="{FF2B5EF4-FFF2-40B4-BE49-F238E27FC236}">
                  <a16:creationId xmlns:a16="http://schemas.microsoft.com/office/drawing/2014/main" id="{BBEAB9A3-598A-DC03-916F-46D36E6B8346}"/>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731" name="Friform 730">
              <a:extLst>
                <a:ext uri="{FF2B5EF4-FFF2-40B4-BE49-F238E27FC236}">
                  <a16:creationId xmlns:a16="http://schemas.microsoft.com/office/drawing/2014/main" id="{316E59F1-1DDE-E61B-CED7-4D04A4891173}"/>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732" name="Friform 731">
              <a:extLst>
                <a:ext uri="{FF2B5EF4-FFF2-40B4-BE49-F238E27FC236}">
                  <a16:creationId xmlns:a16="http://schemas.microsoft.com/office/drawing/2014/main" id="{3D914464-0378-053C-150E-24CAB67CE93C}"/>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733" name="Friform 732">
              <a:extLst>
                <a:ext uri="{FF2B5EF4-FFF2-40B4-BE49-F238E27FC236}">
                  <a16:creationId xmlns:a16="http://schemas.microsoft.com/office/drawing/2014/main" id="{CDC267EE-6CD4-C01C-1F8A-9AC772E46C08}"/>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734" name="Friform 733">
              <a:extLst>
                <a:ext uri="{FF2B5EF4-FFF2-40B4-BE49-F238E27FC236}">
                  <a16:creationId xmlns:a16="http://schemas.microsoft.com/office/drawing/2014/main" id="{B2232CF1-1187-EDEA-6372-1A3A7E272BCF}"/>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735" name="Friform 734">
              <a:extLst>
                <a:ext uri="{FF2B5EF4-FFF2-40B4-BE49-F238E27FC236}">
                  <a16:creationId xmlns:a16="http://schemas.microsoft.com/office/drawing/2014/main" id="{1503F566-2C82-711A-542C-9A998DB5E8FA}"/>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736" name="Friform 735">
              <a:extLst>
                <a:ext uri="{FF2B5EF4-FFF2-40B4-BE49-F238E27FC236}">
                  <a16:creationId xmlns:a16="http://schemas.microsoft.com/office/drawing/2014/main" id="{7EBBFFE4-CE51-6629-DC7E-523387F3B36B}"/>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737" name="Friform 736">
              <a:extLst>
                <a:ext uri="{FF2B5EF4-FFF2-40B4-BE49-F238E27FC236}">
                  <a16:creationId xmlns:a16="http://schemas.microsoft.com/office/drawing/2014/main" id="{EB5C7FAF-D7D0-19A3-B8B1-405E2934E512}"/>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738" name="Friform 737">
              <a:extLst>
                <a:ext uri="{FF2B5EF4-FFF2-40B4-BE49-F238E27FC236}">
                  <a16:creationId xmlns:a16="http://schemas.microsoft.com/office/drawing/2014/main" id="{71D129D7-2EDD-4559-8584-79550200B605}"/>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739" name="Friform 738">
              <a:extLst>
                <a:ext uri="{FF2B5EF4-FFF2-40B4-BE49-F238E27FC236}">
                  <a16:creationId xmlns:a16="http://schemas.microsoft.com/office/drawing/2014/main" id="{D03EEAFE-2B60-39C9-D899-EF21FB14A1A7}"/>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740" name="Friform 739">
              <a:extLst>
                <a:ext uri="{FF2B5EF4-FFF2-40B4-BE49-F238E27FC236}">
                  <a16:creationId xmlns:a16="http://schemas.microsoft.com/office/drawing/2014/main" id="{E40E5B28-AB5B-7869-E724-5DBD31CE6B82}"/>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741" name="Friform 740">
              <a:extLst>
                <a:ext uri="{FF2B5EF4-FFF2-40B4-BE49-F238E27FC236}">
                  <a16:creationId xmlns:a16="http://schemas.microsoft.com/office/drawing/2014/main" id="{C139DD98-0B49-A4ED-AC60-B69BAAC7B45D}"/>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742" name="Friform 741">
              <a:extLst>
                <a:ext uri="{FF2B5EF4-FFF2-40B4-BE49-F238E27FC236}">
                  <a16:creationId xmlns:a16="http://schemas.microsoft.com/office/drawing/2014/main" id="{FA9C32EE-A038-1DCC-7994-3C6EB7887001}"/>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743" name="Friform 742">
              <a:extLst>
                <a:ext uri="{FF2B5EF4-FFF2-40B4-BE49-F238E27FC236}">
                  <a16:creationId xmlns:a16="http://schemas.microsoft.com/office/drawing/2014/main" id="{472CFD98-FA55-9860-466F-032AC1500D84}"/>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744" name="Friform 743">
              <a:extLst>
                <a:ext uri="{FF2B5EF4-FFF2-40B4-BE49-F238E27FC236}">
                  <a16:creationId xmlns:a16="http://schemas.microsoft.com/office/drawing/2014/main" id="{5F8A5C23-0EE9-FC5C-9734-93CE026E1181}"/>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745" name="Friform 744">
              <a:extLst>
                <a:ext uri="{FF2B5EF4-FFF2-40B4-BE49-F238E27FC236}">
                  <a16:creationId xmlns:a16="http://schemas.microsoft.com/office/drawing/2014/main" id="{784F6460-2226-213D-ACDD-B9AE55989D27}"/>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746" name="Friform 745">
              <a:extLst>
                <a:ext uri="{FF2B5EF4-FFF2-40B4-BE49-F238E27FC236}">
                  <a16:creationId xmlns:a16="http://schemas.microsoft.com/office/drawing/2014/main" id="{CE1B5ADC-26C3-86BE-3E92-E263DF249655}"/>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747" name="Friform 746">
              <a:extLst>
                <a:ext uri="{FF2B5EF4-FFF2-40B4-BE49-F238E27FC236}">
                  <a16:creationId xmlns:a16="http://schemas.microsoft.com/office/drawing/2014/main" id="{3A69764E-CAB8-5846-E0D7-C7252F91636E}"/>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748" name="Friform 747">
              <a:extLst>
                <a:ext uri="{FF2B5EF4-FFF2-40B4-BE49-F238E27FC236}">
                  <a16:creationId xmlns:a16="http://schemas.microsoft.com/office/drawing/2014/main" id="{B1735CE3-F238-BF0F-1841-6D7870E550C0}"/>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749" name="Friform 748">
              <a:extLst>
                <a:ext uri="{FF2B5EF4-FFF2-40B4-BE49-F238E27FC236}">
                  <a16:creationId xmlns:a16="http://schemas.microsoft.com/office/drawing/2014/main" id="{51F63C1D-37DF-2694-C312-034062B195AC}"/>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750" name="Friform 749">
              <a:extLst>
                <a:ext uri="{FF2B5EF4-FFF2-40B4-BE49-F238E27FC236}">
                  <a16:creationId xmlns:a16="http://schemas.microsoft.com/office/drawing/2014/main" id="{E627E8DE-AF4A-85BE-B6C0-72E9429D3DE2}"/>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751" name="Friform 750">
              <a:extLst>
                <a:ext uri="{FF2B5EF4-FFF2-40B4-BE49-F238E27FC236}">
                  <a16:creationId xmlns:a16="http://schemas.microsoft.com/office/drawing/2014/main" id="{31CE4E64-5905-4E6B-274F-91700EF85A7B}"/>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752" name="Friform 751">
              <a:extLst>
                <a:ext uri="{FF2B5EF4-FFF2-40B4-BE49-F238E27FC236}">
                  <a16:creationId xmlns:a16="http://schemas.microsoft.com/office/drawing/2014/main" id="{9ECE463E-53B2-97E8-ACBA-2BAA660EBF82}"/>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753" name="Friform 752">
              <a:extLst>
                <a:ext uri="{FF2B5EF4-FFF2-40B4-BE49-F238E27FC236}">
                  <a16:creationId xmlns:a16="http://schemas.microsoft.com/office/drawing/2014/main" id="{68D15641-4678-334D-0728-6B536074A19F}"/>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754" name="Friform 753">
              <a:extLst>
                <a:ext uri="{FF2B5EF4-FFF2-40B4-BE49-F238E27FC236}">
                  <a16:creationId xmlns:a16="http://schemas.microsoft.com/office/drawing/2014/main" id="{0B690C9B-A5B2-0672-CA2B-FF115FFFFC2C}"/>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755" name="Friform 754">
              <a:extLst>
                <a:ext uri="{FF2B5EF4-FFF2-40B4-BE49-F238E27FC236}">
                  <a16:creationId xmlns:a16="http://schemas.microsoft.com/office/drawing/2014/main" id="{1AAA2593-1C87-15B5-BE9F-37368D877A9C}"/>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756" name="Friform 755">
              <a:extLst>
                <a:ext uri="{FF2B5EF4-FFF2-40B4-BE49-F238E27FC236}">
                  <a16:creationId xmlns:a16="http://schemas.microsoft.com/office/drawing/2014/main" id="{60E0B332-5648-84DA-F212-DEE8F7926C3F}"/>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757" name="Friform 756">
              <a:extLst>
                <a:ext uri="{FF2B5EF4-FFF2-40B4-BE49-F238E27FC236}">
                  <a16:creationId xmlns:a16="http://schemas.microsoft.com/office/drawing/2014/main" id="{2AF6FF2D-710D-0B44-60E7-58DA49821151}"/>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758" name="Friform 757">
              <a:extLst>
                <a:ext uri="{FF2B5EF4-FFF2-40B4-BE49-F238E27FC236}">
                  <a16:creationId xmlns:a16="http://schemas.microsoft.com/office/drawing/2014/main" id="{36C292E6-C48E-FC5D-C6B2-4582F6BCA983}"/>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759" name="Friform 758">
              <a:extLst>
                <a:ext uri="{FF2B5EF4-FFF2-40B4-BE49-F238E27FC236}">
                  <a16:creationId xmlns:a16="http://schemas.microsoft.com/office/drawing/2014/main" id="{8B457E98-3AD4-4246-5660-6F18F34B78D9}"/>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760" name="Friform 759">
              <a:extLst>
                <a:ext uri="{FF2B5EF4-FFF2-40B4-BE49-F238E27FC236}">
                  <a16:creationId xmlns:a16="http://schemas.microsoft.com/office/drawing/2014/main" id="{5B170C42-F57A-B093-F035-380EA91E8B6C}"/>
                </a:ext>
              </a:extLst>
            </p:cNvPr>
            <p:cNvSpPr/>
            <p:nvPr/>
          </p:nvSpPr>
          <p:spPr>
            <a:xfrm>
              <a:off x="6302943" y="3545844"/>
              <a:ext cx="652317" cy="671286"/>
            </a:xfrm>
            <a:custGeom>
              <a:avLst/>
              <a:gdLst>
                <a:gd name="connsiteX0" fmla="*/ 185889 w 652317"/>
                <a:gd name="connsiteY0" fmla="*/ 49886 h 671286"/>
                <a:gd name="connsiteX1" fmla="*/ 94841 w 652317"/>
                <a:gd name="connsiteY1" fmla="*/ 184940 h 671286"/>
                <a:gd name="connsiteX2" fmla="*/ 0 w 652317"/>
                <a:gd name="connsiteY2" fmla="*/ 256451 h 671286"/>
                <a:gd name="connsiteX3" fmla="*/ 199830 w 652317"/>
                <a:gd name="connsiteY3" fmla="*/ 671286 h 671286"/>
                <a:gd name="connsiteX4" fmla="*/ 652318 w 652317"/>
                <a:gd name="connsiteY4" fmla="*/ 102428 h 671286"/>
                <a:gd name="connsiteX5" fmla="*/ 203434 w 652317"/>
                <a:gd name="connsiteY5" fmla="*/ 0 h 671286"/>
                <a:gd name="connsiteX6" fmla="*/ 185889 w 652317"/>
                <a:gd name="connsiteY6" fmla="*/ 49886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185889" y="49886"/>
                  </a:move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ubicBezTo>
                    <a:pt x="198692" y="16882"/>
                    <a:pt x="192812" y="33574"/>
                    <a:pt x="185889" y="49886"/>
                  </a:cubicBezTo>
                  <a:close/>
                </a:path>
              </a:pathLst>
            </a:custGeom>
            <a:solidFill>
              <a:srgbClr val="FFFFFF"/>
            </a:solidFill>
            <a:ln w="9484" cap="flat">
              <a:noFill/>
              <a:prstDash val="solid"/>
              <a:miter/>
            </a:ln>
          </p:spPr>
          <p:txBody>
            <a:bodyPr rtlCol="0" anchor="ctr"/>
            <a:lstStyle/>
            <a:p>
              <a:endParaRPr lang="nb-NO"/>
            </a:p>
          </p:txBody>
        </p:sp>
        <p:sp>
          <p:nvSpPr>
            <p:cNvPr id="761" name="Friform 760">
              <a:extLst>
                <a:ext uri="{FF2B5EF4-FFF2-40B4-BE49-F238E27FC236}">
                  <a16:creationId xmlns:a16="http://schemas.microsoft.com/office/drawing/2014/main" id="{60815847-6A87-1418-BF85-842D455F2161}"/>
                </a:ext>
              </a:extLst>
            </p:cNvPr>
            <p:cNvSpPr/>
            <p:nvPr/>
          </p:nvSpPr>
          <p:spPr>
            <a:xfrm>
              <a:off x="6120563" y="2545838"/>
              <a:ext cx="653171" cy="601008"/>
            </a:xfrm>
            <a:custGeom>
              <a:avLst/>
              <a:gdLst>
                <a:gd name="connsiteX0" fmla="*/ 277221 w 653171"/>
                <a:gd name="connsiteY0" fmla="*/ 584127 h 601008"/>
                <a:gd name="connsiteX1" fmla="*/ 293154 w 653171"/>
                <a:gd name="connsiteY1" fmla="*/ 601009 h 601008"/>
                <a:gd name="connsiteX2" fmla="*/ 653171 w 653171"/>
                <a:gd name="connsiteY2" fmla="*/ 313924 h 601008"/>
                <a:gd name="connsiteX3" fmla="*/ 0 w 653171"/>
                <a:gd name="connsiteY3" fmla="*/ 0 h 601008"/>
                <a:gd name="connsiteX4" fmla="*/ 0 w 653171"/>
                <a:gd name="connsiteY4" fmla="*/ 460359 h 601008"/>
                <a:gd name="connsiteX5" fmla="*/ 142167 w 653171"/>
                <a:gd name="connsiteY5" fmla="*/ 493174 h 601008"/>
                <a:gd name="connsiteX6" fmla="*/ 277221 w 653171"/>
                <a:gd name="connsiteY6" fmla="*/ 584222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008">
                  <a:moveTo>
                    <a:pt x="277221" y="584127"/>
                  </a:moveTo>
                  <a:cubicBezTo>
                    <a:pt x="282722" y="589628"/>
                    <a:pt x="288033" y="595223"/>
                    <a:pt x="293154" y="601009"/>
                  </a:cubicBezTo>
                  <a:lnTo>
                    <a:pt x="653171" y="313924"/>
                  </a:lnTo>
                  <a:cubicBezTo>
                    <a:pt x="495451" y="127182"/>
                    <a:pt x="261857" y="6639"/>
                    <a:pt x="0" y="0"/>
                  </a:cubicBezTo>
                  <a:lnTo>
                    <a:pt x="0" y="460359"/>
                  </a:lnTo>
                  <a:cubicBezTo>
                    <a:pt x="49128" y="463015"/>
                    <a:pt x="96928" y="474016"/>
                    <a:pt x="142167" y="493174"/>
                  </a:cubicBezTo>
                  <a:cubicBezTo>
                    <a:pt x="192812" y="514608"/>
                    <a:pt x="238146" y="545242"/>
                    <a:pt x="277221" y="584222"/>
                  </a:cubicBezTo>
                  <a:close/>
                </a:path>
              </a:pathLst>
            </a:custGeom>
            <a:solidFill>
              <a:srgbClr val="FFFFFF"/>
            </a:solidFill>
            <a:ln w="9484" cap="flat">
              <a:noFill/>
              <a:prstDash val="solid"/>
              <a:miter/>
            </a:ln>
          </p:spPr>
          <p:txBody>
            <a:bodyPr rtlCol="0" anchor="ctr"/>
            <a:lstStyle/>
            <a:p>
              <a:endParaRPr lang="nb-NO"/>
            </a:p>
          </p:txBody>
        </p:sp>
        <p:sp>
          <p:nvSpPr>
            <p:cNvPr id="762" name="Friform 761">
              <a:extLst>
                <a:ext uri="{FF2B5EF4-FFF2-40B4-BE49-F238E27FC236}">
                  <a16:creationId xmlns:a16="http://schemas.microsoft.com/office/drawing/2014/main" id="{A4A4868B-508E-8404-208A-6DF8033CF3A1}"/>
                </a:ext>
              </a:extLst>
            </p:cNvPr>
            <p:cNvSpPr/>
            <p:nvPr/>
          </p:nvSpPr>
          <p:spPr>
            <a:xfrm>
              <a:off x="5733611" y="3822401"/>
              <a:ext cx="727337" cy="492794"/>
            </a:xfrm>
            <a:custGeom>
              <a:avLst/>
              <a:gdLst>
                <a:gd name="connsiteX0" fmla="*/ 363716 w 727337"/>
                <a:gd name="connsiteY0" fmla="*/ 32815 h 492794"/>
                <a:gd name="connsiteX1" fmla="*/ 199830 w 727337"/>
                <a:gd name="connsiteY1" fmla="*/ 0 h 492794"/>
                <a:gd name="connsiteX2" fmla="*/ 0 w 727337"/>
                <a:gd name="connsiteY2" fmla="*/ 414835 h 492794"/>
                <a:gd name="connsiteX3" fmla="*/ 363716 w 727337"/>
                <a:gd name="connsiteY3" fmla="*/ 492795 h 492794"/>
                <a:gd name="connsiteX4" fmla="*/ 727337 w 727337"/>
                <a:gd name="connsiteY4" fmla="*/ 414835 h 492794"/>
                <a:gd name="connsiteX5" fmla="*/ 527507 w 727337"/>
                <a:gd name="connsiteY5" fmla="*/ 0 h 492794"/>
                <a:gd name="connsiteX6" fmla="*/ 363621 w 727337"/>
                <a:gd name="connsiteY6" fmla="*/ 32815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363716" y="32815"/>
                  </a:moveTo>
                  <a:cubicBezTo>
                    <a:pt x="306906" y="32815"/>
                    <a:pt x="251803" y="21814"/>
                    <a:pt x="199830" y="0"/>
                  </a:cubicBezTo>
                  <a:lnTo>
                    <a:pt x="0" y="414835"/>
                  </a:lnTo>
                  <a:cubicBezTo>
                    <a:pt x="110964" y="464912"/>
                    <a:pt x="234068" y="492795"/>
                    <a:pt x="363716" y="492795"/>
                  </a:cubicBezTo>
                  <a:cubicBezTo>
                    <a:pt x="493364" y="492795"/>
                    <a:pt x="616468" y="464912"/>
                    <a:pt x="727337" y="414835"/>
                  </a:cubicBezTo>
                  <a:lnTo>
                    <a:pt x="527507" y="0"/>
                  </a:lnTo>
                  <a:cubicBezTo>
                    <a:pt x="475534" y="21719"/>
                    <a:pt x="420431" y="32815"/>
                    <a:pt x="363621" y="32815"/>
                  </a:cubicBezTo>
                  <a:close/>
                </a:path>
              </a:pathLst>
            </a:custGeom>
            <a:solidFill>
              <a:srgbClr val="FFFFFF"/>
            </a:solidFill>
            <a:ln w="9484" cap="flat">
              <a:noFill/>
              <a:prstDash val="solid"/>
              <a:miter/>
            </a:ln>
          </p:spPr>
          <p:txBody>
            <a:bodyPr rtlCol="0" anchor="ctr"/>
            <a:lstStyle/>
            <a:p>
              <a:endParaRPr lang="nb-NO"/>
            </a:p>
          </p:txBody>
        </p:sp>
        <p:sp>
          <p:nvSpPr>
            <p:cNvPr id="763" name="Friform 762">
              <a:extLst>
                <a:ext uri="{FF2B5EF4-FFF2-40B4-BE49-F238E27FC236}">
                  <a16:creationId xmlns:a16="http://schemas.microsoft.com/office/drawing/2014/main" id="{41A9285D-59DF-EE50-9430-8A47961B826B}"/>
                </a:ext>
              </a:extLst>
            </p:cNvPr>
            <p:cNvSpPr/>
            <p:nvPr/>
          </p:nvSpPr>
          <p:spPr>
            <a:xfrm>
              <a:off x="5421110" y="2545838"/>
              <a:ext cx="653171" cy="601008"/>
            </a:xfrm>
            <a:custGeom>
              <a:avLst/>
              <a:gdLst>
                <a:gd name="connsiteX0" fmla="*/ 375856 w 653171"/>
                <a:gd name="connsiteY0" fmla="*/ 584127 h 601008"/>
                <a:gd name="connsiteX1" fmla="*/ 510910 w 653171"/>
                <a:gd name="connsiteY1" fmla="*/ 493079 h 601008"/>
                <a:gd name="connsiteX2" fmla="*/ 653171 w 653171"/>
                <a:gd name="connsiteY2" fmla="*/ 460264 h 601008"/>
                <a:gd name="connsiteX3" fmla="*/ 653171 w 653171"/>
                <a:gd name="connsiteY3" fmla="*/ 0 h 601008"/>
                <a:gd name="connsiteX4" fmla="*/ 0 w 653171"/>
                <a:gd name="connsiteY4" fmla="*/ 313924 h 601008"/>
                <a:gd name="connsiteX5" fmla="*/ 360017 w 653171"/>
                <a:gd name="connsiteY5" fmla="*/ 601009 h 601008"/>
                <a:gd name="connsiteX6" fmla="*/ 375951 w 653171"/>
                <a:gd name="connsiteY6" fmla="*/ 584127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008">
                  <a:moveTo>
                    <a:pt x="375856" y="584127"/>
                  </a:moveTo>
                  <a:cubicBezTo>
                    <a:pt x="414835" y="545147"/>
                    <a:pt x="460264" y="514514"/>
                    <a:pt x="510910" y="493079"/>
                  </a:cubicBezTo>
                  <a:cubicBezTo>
                    <a:pt x="556244" y="473921"/>
                    <a:pt x="603949" y="462920"/>
                    <a:pt x="653171" y="460264"/>
                  </a:cubicBezTo>
                  <a:lnTo>
                    <a:pt x="653171" y="0"/>
                  </a:lnTo>
                  <a:cubicBezTo>
                    <a:pt x="391315" y="6734"/>
                    <a:pt x="157626" y="127277"/>
                    <a:pt x="0" y="313924"/>
                  </a:cubicBezTo>
                  <a:lnTo>
                    <a:pt x="360017" y="601009"/>
                  </a:lnTo>
                  <a:cubicBezTo>
                    <a:pt x="365139" y="595223"/>
                    <a:pt x="370545" y="589628"/>
                    <a:pt x="375951" y="584127"/>
                  </a:cubicBezTo>
                  <a:close/>
                </a:path>
              </a:pathLst>
            </a:custGeom>
            <a:solidFill>
              <a:srgbClr val="FFFFFF"/>
            </a:solidFill>
            <a:ln w="9484" cap="flat">
              <a:noFill/>
              <a:prstDash val="solid"/>
              <a:miter/>
            </a:ln>
          </p:spPr>
          <p:txBody>
            <a:bodyPr rtlCol="0" anchor="ctr"/>
            <a:lstStyle/>
            <a:p>
              <a:endParaRPr lang="nb-NO"/>
            </a:p>
          </p:txBody>
        </p:sp>
        <p:sp>
          <p:nvSpPr>
            <p:cNvPr id="764" name="Friform 763">
              <a:extLst>
                <a:ext uri="{FF2B5EF4-FFF2-40B4-BE49-F238E27FC236}">
                  <a16:creationId xmlns:a16="http://schemas.microsoft.com/office/drawing/2014/main" id="{2CAA2B0B-EB76-165B-879A-984D5110A926}"/>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765" name="Friform 764">
              <a:extLst>
                <a:ext uri="{FF2B5EF4-FFF2-40B4-BE49-F238E27FC236}">
                  <a16:creationId xmlns:a16="http://schemas.microsoft.com/office/drawing/2014/main" id="{B05CBE3A-FBC6-A230-6377-F72353A60FEA}"/>
                </a:ext>
              </a:extLst>
            </p:cNvPr>
            <p:cNvSpPr/>
            <p:nvPr/>
          </p:nvSpPr>
          <p:spPr>
            <a:xfrm>
              <a:off x="5212459" y="2895992"/>
              <a:ext cx="539456" cy="707136"/>
            </a:xfrm>
            <a:custGeom>
              <a:avLst/>
              <a:gdLst>
                <a:gd name="connsiteX0" fmla="*/ 460075 w 539456"/>
                <a:gd name="connsiteY0" fmla="*/ 534430 h 707136"/>
                <a:gd name="connsiteX1" fmla="*/ 493459 w 539456"/>
                <a:gd name="connsiteY1" fmla="*/ 369027 h 707136"/>
                <a:gd name="connsiteX2" fmla="*/ 539457 w 539456"/>
                <a:gd name="connsiteY2" fmla="*/ 286989 h 707136"/>
                <a:gd name="connsiteX3" fmla="*/ 179534 w 539456"/>
                <a:gd name="connsiteY3" fmla="*/ 0 h 707136"/>
                <a:gd name="connsiteX4" fmla="*/ 0 w 539456"/>
                <a:gd name="connsiteY4" fmla="*/ 534430 h 707136"/>
                <a:gd name="connsiteX5" fmla="*/ 16882 w 539456"/>
                <a:gd name="connsiteY5" fmla="*/ 707136 h 707136"/>
                <a:gd name="connsiteX6" fmla="*/ 465860 w 539456"/>
                <a:gd name="connsiteY6" fmla="*/ 604708 h 707136"/>
                <a:gd name="connsiteX7" fmla="*/ 460075 w 539456"/>
                <a:gd name="connsiteY7" fmla="*/ 53443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460075" y="534430"/>
                  </a:moveTo>
                  <a:cubicBezTo>
                    <a:pt x="460075" y="477051"/>
                    <a:pt x="471361" y="421474"/>
                    <a:pt x="493459" y="369027"/>
                  </a:cubicBezTo>
                  <a:cubicBezTo>
                    <a:pt x="505788" y="339911"/>
                    <a:pt x="521152" y="312407"/>
                    <a:pt x="539457" y="286989"/>
                  </a:cubicBezTo>
                  <a:lnTo>
                    <a:pt x="179534" y="0"/>
                  </a:lnTo>
                  <a:cubicBezTo>
                    <a:pt x="66863" y="148521"/>
                    <a:pt x="0" y="333651"/>
                    <a:pt x="0" y="534430"/>
                  </a:cubicBezTo>
                  <a:cubicBezTo>
                    <a:pt x="0" y="593516"/>
                    <a:pt x="5785" y="651275"/>
                    <a:pt x="16882" y="707136"/>
                  </a:cubicBezTo>
                  <a:lnTo>
                    <a:pt x="465860" y="604708"/>
                  </a:lnTo>
                  <a:cubicBezTo>
                    <a:pt x="462066" y="581661"/>
                    <a:pt x="460075" y="558141"/>
                    <a:pt x="460075" y="534430"/>
                  </a:cubicBezTo>
                  <a:close/>
                </a:path>
              </a:pathLst>
            </a:custGeom>
            <a:solidFill>
              <a:srgbClr val="FFFFFF"/>
            </a:solidFill>
            <a:ln w="9484" cap="flat">
              <a:noFill/>
              <a:prstDash val="solid"/>
              <a:miter/>
            </a:ln>
          </p:spPr>
          <p:txBody>
            <a:bodyPr rtlCol="0" anchor="ctr"/>
            <a:lstStyle/>
            <a:p>
              <a:endParaRPr lang="nb-NO"/>
            </a:p>
          </p:txBody>
        </p:sp>
        <p:sp>
          <p:nvSpPr>
            <p:cNvPr id="766" name="Friform 765">
              <a:extLst>
                <a:ext uri="{FF2B5EF4-FFF2-40B4-BE49-F238E27FC236}">
                  <a16:creationId xmlns:a16="http://schemas.microsoft.com/office/drawing/2014/main" id="{68078A19-2B60-9DF4-2049-6CFDFAC7DA0C}"/>
                </a:ext>
              </a:extLst>
            </p:cNvPr>
            <p:cNvSpPr/>
            <p:nvPr/>
          </p:nvSpPr>
          <p:spPr>
            <a:xfrm>
              <a:off x="4991100" y="2324100"/>
              <a:ext cx="2212550" cy="2212550"/>
            </a:xfrm>
            <a:custGeom>
              <a:avLst/>
              <a:gdLst>
                <a:gd name="connsiteX0" fmla="*/ 1106228 w 2212550"/>
                <a:gd name="connsiteY0" fmla="*/ 0 h 2212550"/>
                <a:gd name="connsiteX1" fmla="*/ 0 w 2212550"/>
                <a:gd name="connsiteY1" fmla="*/ 1106323 h 2212550"/>
                <a:gd name="connsiteX2" fmla="*/ 1106228 w 2212550"/>
                <a:gd name="connsiteY2" fmla="*/ 2212550 h 2212550"/>
                <a:gd name="connsiteX3" fmla="*/ 2212550 w 2212550"/>
                <a:gd name="connsiteY3" fmla="*/ 1106323 h 2212550"/>
                <a:gd name="connsiteX4" fmla="*/ 1106228 w 2212550"/>
                <a:gd name="connsiteY4" fmla="*/ 0 h 2212550"/>
                <a:gd name="connsiteX5" fmla="*/ 1764710 w 2212550"/>
                <a:gd name="connsiteY5" fmla="*/ 1764710 h 2212550"/>
                <a:gd name="connsiteX6" fmla="*/ 1468711 w 2212550"/>
                <a:gd name="connsiteY6" fmla="*/ 1964256 h 2212550"/>
                <a:gd name="connsiteX7" fmla="*/ 1106228 w 2212550"/>
                <a:gd name="connsiteY7" fmla="*/ 2037474 h 2212550"/>
                <a:gd name="connsiteX8" fmla="*/ 743745 w 2212550"/>
                <a:gd name="connsiteY8" fmla="*/ 1964256 h 2212550"/>
                <a:gd name="connsiteX9" fmla="*/ 447745 w 2212550"/>
                <a:gd name="connsiteY9" fmla="*/ 1764710 h 2212550"/>
                <a:gd name="connsiteX10" fmla="*/ 248199 w 2212550"/>
                <a:gd name="connsiteY10" fmla="*/ 1468711 h 2212550"/>
                <a:gd name="connsiteX11" fmla="*/ 175077 w 2212550"/>
                <a:gd name="connsiteY11" fmla="*/ 1106323 h 2212550"/>
                <a:gd name="connsiteX12" fmla="*/ 248199 w 2212550"/>
                <a:gd name="connsiteY12" fmla="*/ 743745 h 2212550"/>
                <a:gd name="connsiteX13" fmla="*/ 447745 w 2212550"/>
                <a:gd name="connsiteY13" fmla="*/ 447840 h 2212550"/>
                <a:gd name="connsiteX14" fmla="*/ 743745 w 2212550"/>
                <a:gd name="connsiteY14" fmla="*/ 248294 h 2212550"/>
                <a:gd name="connsiteX15" fmla="*/ 1106228 w 2212550"/>
                <a:gd name="connsiteY15" fmla="*/ 175077 h 2212550"/>
                <a:gd name="connsiteX16" fmla="*/ 1468711 w 2212550"/>
                <a:gd name="connsiteY16" fmla="*/ 248294 h 2212550"/>
                <a:gd name="connsiteX17" fmla="*/ 1764710 w 2212550"/>
                <a:gd name="connsiteY17" fmla="*/ 447840 h 2212550"/>
                <a:gd name="connsiteX18" fmla="*/ 1964256 w 2212550"/>
                <a:gd name="connsiteY18" fmla="*/ 743745 h 2212550"/>
                <a:gd name="connsiteX19" fmla="*/ 2037474 w 2212550"/>
                <a:gd name="connsiteY19" fmla="*/ 1106323 h 2212550"/>
                <a:gd name="connsiteX20" fmla="*/ 1964256 w 2212550"/>
                <a:gd name="connsiteY20" fmla="*/ 1468711 h 2212550"/>
                <a:gd name="connsiteX21" fmla="*/ 1764710 w 2212550"/>
                <a:gd name="connsiteY21" fmla="*/ 1764710 h 2212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212550" h="2212550">
                  <a:moveTo>
                    <a:pt x="1106228" y="0"/>
                  </a:moveTo>
                  <a:cubicBezTo>
                    <a:pt x="495261" y="0"/>
                    <a:pt x="0" y="495261"/>
                    <a:pt x="0" y="1106323"/>
                  </a:cubicBezTo>
                  <a:cubicBezTo>
                    <a:pt x="0" y="1717385"/>
                    <a:pt x="495261" y="2212550"/>
                    <a:pt x="1106228" y="2212550"/>
                  </a:cubicBezTo>
                  <a:cubicBezTo>
                    <a:pt x="1717195" y="2212550"/>
                    <a:pt x="2212550" y="1717290"/>
                    <a:pt x="2212550" y="1106323"/>
                  </a:cubicBezTo>
                  <a:cubicBezTo>
                    <a:pt x="2212550" y="495356"/>
                    <a:pt x="1717195" y="0"/>
                    <a:pt x="1106228" y="0"/>
                  </a:cubicBezTo>
                  <a:close/>
                  <a:moveTo>
                    <a:pt x="1764710" y="1764710"/>
                  </a:moveTo>
                  <a:cubicBezTo>
                    <a:pt x="1679164" y="1850257"/>
                    <a:pt x="1579580" y="1917405"/>
                    <a:pt x="1468711" y="1964256"/>
                  </a:cubicBezTo>
                  <a:cubicBezTo>
                    <a:pt x="1353858" y="2012815"/>
                    <a:pt x="1231892" y="2037474"/>
                    <a:pt x="1106228" y="2037474"/>
                  </a:cubicBezTo>
                  <a:cubicBezTo>
                    <a:pt x="980563" y="2037474"/>
                    <a:pt x="858597" y="2012815"/>
                    <a:pt x="743745" y="1964256"/>
                  </a:cubicBezTo>
                  <a:cubicBezTo>
                    <a:pt x="632875" y="1917405"/>
                    <a:pt x="533292" y="1850257"/>
                    <a:pt x="447745" y="1764710"/>
                  </a:cubicBezTo>
                  <a:cubicBezTo>
                    <a:pt x="362199" y="1679164"/>
                    <a:pt x="295146" y="1579675"/>
                    <a:pt x="248199" y="1468711"/>
                  </a:cubicBezTo>
                  <a:cubicBezTo>
                    <a:pt x="199641" y="1353953"/>
                    <a:pt x="175077" y="1231987"/>
                    <a:pt x="175077" y="1106323"/>
                  </a:cubicBezTo>
                  <a:cubicBezTo>
                    <a:pt x="175077" y="980658"/>
                    <a:pt x="199641" y="858597"/>
                    <a:pt x="248199" y="743745"/>
                  </a:cubicBezTo>
                  <a:cubicBezTo>
                    <a:pt x="295146" y="632875"/>
                    <a:pt x="362293" y="533292"/>
                    <a:pt x="447745" y="447840"/>
                  </a:cubicBezTo>
                  <a:cubicBezTo>
                    <a:pt x="533292" y="362293"/>
                    <a:pt x="632875" y="295146"/>
                    <a:pt x="743745" y="248294"/>
                  </a:cubicBezTo>
                  <a:cubicBezTo>
                    <a:pt x="858597" y="199641"/>
                    <a:pt x="980563" y="175077"/>
                    <a:pt x="1106228" y="175077"/>
                  </a:cubicBezTo>
                  <a:cubicBezTo>
                    <a:pt x="1231892" y="175077"/>
                    <a:pt x="1353858" y="199641"/>
                    <a:pt x="1468711" y="248294"/>
                  </a:cubicBezTo>
                  <a:cubicBezTo>
                    <a:pt x="1579580" y="295146"/>
                    <a:pt x="1679164" y="362293"/>
                    <a:pt x="1764710" y="447840"/>
                  </a:cubicBezTo>
                  <a:cubicBezTo>
                    <a:pt x="1850257" y="533292"/>
                    <a:pt x="1917405" y="632875"/>
                    <a:pt x="1964256" y="743745"/>
                  </a:cubicBezTo>
                  <a:cubicBezTo>
                    <a:pt x="2012815" y="858597"/>
                    <a:pt x="2037474" y="980563"/>
                    <a:pt x="2037474" y="1106323"/>
                  </a:cubicBezTo>
                  <a:cubicBezTo>
                    <a:pt x="2037474" y="1232082"/>
                    <a:pt x="2012815" y="1353953"/>
                    <a:pt x="1964256" y="1468711"/>
                  </a:cubicBezTo>
                  <a:cubicBezTo>
                    <a:pt x="1917405" y="1579675"/>
                    <a:pt x="1850257" y="1679258"/>
                    <a:pt x="1764710" y="1764710"/>
                  </a:cubicBezTo>
                  <a:close/>
                </a:path>
              </a:pathLst>
            </a:custGeom>
            <a:solidFill>
              <a:srgbClr val="FFFFFF"/>
            </a:solidFill>
            <a:ln w="9484" cap="flat">
              <a:noFill/>
              <a:prstDash val="solid"/>
              <a:miter/>
            </a:ln>
          </p:spPr>
          <p:txBody>
            <a:bodyPr rtlCol="0" anchor="ctr"/>
            <a:lstStyle/>
            <a:p>
              <a:endParaRPr lang="nb-NO"/>
            </a:p>
          </p:txBody>
        </p:sp>
        <p:sp>
          <p:nvSpPr>
            <p:cNvPr id="767" name="Friform 766">
              <a:extLst>
                <a:ext uri="{FF2B5EF4-FFF2-40B4-BE49-F238E27FC236}">
                  <a16:creationId xmlns:a16="http://schemas.microsoft.com/office/drawing/2014/main" id="{BBA711CF-75A8-BEE7-F289-90190BD2F0CB}"/>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88" name="Friform 1087">
              <a:extLst>
                <a:ext uri="{FF2B5EF4-FFF2-40B4-BE49-F238E27FC236}">
                  <a16:creationId xmlns:a16="http://schemas.microsoft.com/office/drawing/2014/main" id="{A8AFE0A8-FCCF-486A-EAFF-B8A39767A9F0}"/>
                </a:ext>
              </a:extLst>
            </p:cNvPr>
            <p:cNvSpPr/>
            <p:nvPr/>
          </p:nvSpPr>
          <p:spPr>
            <a:xfrm>
              <a:off x="6302943" y="3545844"/>
              <a:ext cx="652317" cy="671286"/>
            </a:xfrm>
            <a:custGeom>
              <a:avLst/>
              <a:gdLst>
                <a:gd name="connsiteX0" fmla="*/ 185889 w 652317"/>
                <a:gd name="connsiteY0" fmla="*/ 49886 h 671286"/>
                <a:gd name="connsiteX1" fmla="*/ 94841 w 652317"/>
                <a:gd name="connsiteY1" fmla="*/ 184940 h 671286"/>
                <a:gd name="connsiteX2" fmla="*/ 0 w 652317"/>
                <a:gd name="connsiteY2" fmla="*/ 256451 h 671286"/>
                <a:gd name="connsiteX3" fmla="*/ 199830 w 652317"/>
                <a:gd name="connsiteY3" fmla="*/ 671286 h 671286"/>
                <a:gd name="connsiteX4" fmla="*/ 652318 w 652317"/>
                <a:gd name="connsiteY4" fmla="*/ 102428 h 671286"/>
                <a:gd name="connsiteX5" fmla="*/ 203434 w 652317"/>
                <a:gd name="connsiteY5" fmla="*/ 0 h 671286"/>
                <a:gd name="connsiteX6" fmla="*/ 185889 w 652317"/>
                <a:gd name="connsiteY6" fmla="*/ 49886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185889" y="49886"/>
                  </a:move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ubicBezTo>
                    <a:pt x="198692" y="16882"/>
                    <a:pt x="192812" y="33574"/>
                    <a:pt x="185889" y="49886"/>
                  </a:cubicBezTo>
                  <a:close/>
                </a:path>
              </a:pathLst>
            </a:custGeom>
            <a:solidFill>
              <a:srgbClr val="FFFFFF"/>
            </a:solidFill>
            <a:ln w="9484" cap="flat">
              <a:noFill/>
              <a:prstDash val="solid"/>
              <a:miter/>
            </a:ln>
          </p:spPr>
          <p:txBody>
            <a:bodyPr rtlCol="0" anchor="ctr"/>
            <a:lstStyle/>
            <a:p>
              <a:endParaRPr lang="nb-NO"/>
            </a:p>
          </p:txBody>
        </p:sp>
        <p:sp>
          <p:nvSpPr>
            <p:cNvPr id="1089" name="Friform 1088">
              <a:extLst>
                <a:ext uri="{FF2B5EF4-FFF2-40B4-BE49-F238E27FC236}">
                  <a16:creationId xmlns:a16="http://schemas.microsoft.com/office/drawing/2014/main" id="{FB0D8748-8BE7-75F9-9600-2499236EF63A}"/>
                </a:ext>
              </a:extLst>
            </p:cNvPr>
            <p:cNvSpPr/>
            <p:nvPr/>
          </p:nvSpPr>
          <p:spPr>
            <a:xfrm>
              <a:off x="6120563" y="2545838"/>
              <a:ext cx="653171" cy="601008"/>
            </a:xfrm>
            <a:custGeom>
              <a:avLst/>
              <a:gdLst>
                <a:gd name="connsiteX0" fmla="*/ 277221 w 653171"/>
                <a:gd name="connsiteY0" fmla="*/ 584127 h 601008"/>
                <a:gd name="connsiteX1" fmla="*/ 293154 w 653171"/>
                <a:gd name="connsiteY1" fmla="*/ 601009 h 601008"/>
                <a:gd name="connsiteX2" fmla="*/ 653171 w 653171"/>
                <a:gd name="connsiteY2" fmla="*/ 313924 h 601008"/>
                <a:gd name="connsiteX3" fmla="*/ 0 w 653171"/>
                <a:gd name="connsiteY3" fmla="*/ 0 h 601008"/>
                <a:gd name="connsiteX4" fmla="*/ 0 w 653171"/>
                <a:gd name="connsiteY4" fmla="*/ 460359 h 601008"/>
                <a:gd name="connsiteX5" fmla="*/ 142167 w 653171"/>
                <a:gd name="connsiteY5" fmla="*/ 493174 h 601008"/>
                <a:gd name="connsiteX6" fmla="*/ 277221 w 653171"/>
                <a:gd name="connsiteY6" fmla="*/ 584222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008">
                  <a:moveTo>
                    <a:pt x="277221" y="584127"/>
                  </a:moveTo>
                  <a:cubicBezTo>
                    <a:pt x="282722" y="589628"/>
                    <a:pt x="288033" y="595223"/>
                    <a:pt x="293154" y="601009"/>
                  </a:cubicBezTo>
                  <a:lnTo>
                    <a:pt x="653171" y="313924"/>
                  </a:lnTo>
                  <a:cubicBezTo>
                    <a:pt x="495451" y="127182"/>
                    <a:pt x="261857" y="6639"/>
                    <a:pt x="0" y="0"/>
                  </a:cubicBezTo>
                  <a:lnTo>
                    <a:pt x="0" y="460359"/>
                  </a:lnTo>
                  <a:cubicBezTo>
                    <a:pt x="49128" y="463015"/>
                    <a:pt x="96928" y="474016"/>
                    <a:pt x="142167" y="493174"/>
                  </a:cubicBezTo>
                  <a:cubicBezTo>
                    <a:pt x="192812" y="514608"/>
                    <a:pt x="238146" y="545242"/>
                    <a:pt x="277221" y="584222"/>
                  </a:cubicBezTo>
                  <a:close/>
                </a:path>
              </a:pathLst>
            </a:custGeom>
            <a:solidFill>
              <a:schemeClr val="bg1"/>
            </a:solidFill>
            <a:ln w="9484" cap="flat">
              <a:noFill/>
              <a:prstDash val="solid"/>
              <a:miter/>
            </a:ln>
          </p:spPr>
          <p:txBody>
            <a:bodyPr rtlCol="0" anchor="ctr"/>
            <a:lstStyle/>
            <a:p>
              <a:endParaRPr lang="nb-NO"/>
            </a:p>
          </p:txBody>
        </p:sp>
        <p:sp>
          <p:nvSpPr>
            <p:cNvPr id="1090" name="Friform 1089">
              <a:extLst>
                <a:ext uri="{FF2B5EF4-FFF2-40B4-BE49-F238E27FC236}">
                  <a16:creationId xmlns:a16="http://schemas.microsoft.com/office/drawing/2014/main" id="{DE0F872E-BD34-5CD2-F01B-78D70AF7612D}"/>
                </a:ext>
              </a:extLst>
            </p:cNvPr>
            <p:cNvSpPr/>
            <p:nvPr/>
          </p:nvSpPr>
          <p:spPr>
            <a:xfrm>
              <a:off x="5733611" y="3822401"/>
              <a:ext cx="727337" cy="492794"/>
            </a:xfrm>
            <a:custGeom>
              <a:avLst/>
              <a:gdLst>
                <a:gd name="connsiteX0" fmla="*/ 363716 w 727337"/>
                <a:gd name="connsiteY0" fmla="*/ 32815 h 492794"/>
                <a:gd name="connsiteX1" fmla="*/ 199830 w 727337"/>
                <a:gd name="connsiteY1" fmla="*/ 0 h 492794"/>
                <a:gd name="connsiteX2" fmla="*/ 0 w 727337"/>
                <a:gd name="connsiteY2" fmla="*/ 414835 h 492794"/>
                <a:gd name="connsiteX3" fmla="*/ 363716 w 727337"/>
                <a:gd name="connsiteY3" fmla="*/ 492795 h 492794"/>
                <a:gd name="connsiteX4" fmla="*/ 727337 w 727337"/>
                <a:gd name="connsiteY4" fmla="*/ 414835 h 492794"/>
                <a:gd name="connsiteX5" fmla="*/ 527507 w 727337"/>
                <a:gd name="connsiteY5" fmla="*/ 0 h 492794"/>
                <a:gd name="connsiteX6" fmla="*/ 363621 w 727337"/>
                <a:gd name="connsiteY6" fmla="*/ 32815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363716" y="32815"/>
                  </a:moveTo>
                  <a:cubicBezTo>
                    <a:pt x="306906" y="32815"/>
                    <a:pt x="251803" y="21814"/>
                    <a:pt x="199830" y="0"/>
                  </a:cubicBezTo>
                  <a:lnTo>
                    <a:pt x="0" y="414835"/>
                  </a:lnTo>
                  <a:cubicBezTo>
                    <a:pt x="110964" y="464912"/>
                    <a:pt x="234068" y="492795"/>
                    <a:pt x="363716" y="492795"/>
                  </a:cubicBezTo>
                  <a:cubicBezTo>
                    <a:pt x="493364" y="492795"/>
                    <a:pt x="616468" y="464912"/>
                    <a:pt x="727337" y="414835"/>
                  </a:cubicBezTo>
                  <a:lnTo>
                    <a:pt x="527507" y="0"/>
                  </a:lnTo>
                  <a:cubicBezTo>
                    <a:pt x="475534" y="21719"/>
                    <a:pt x="420431" y="32815"/>
                    <a:pt x="363621" y="32815"/>
                  </a:cubicBezTo>
                  <a:close/>
                </a:path>
              </a:pathLst>
            </a:custGeom>
            <a:solidFill>
              <a:srgbClr val="FFFFFF"/>
            </a:solidFill>
            <a:ln w="9484" cap="flat">
              <a:noFill/>
              <a:prstDash val="solid"/>
              <a:miter/>
            </a:ln>
          </p:spPr>
          <p:txBody>
            <a:bodyPr rtlCol="0" anchor="ctr"/>
            <a:lstStyle/>
            <a:p>
              <a:endParaRPr lang="nb-NO"/>
            </a:p>
          </p:txBody>
        </p:sp>
        <p:sp>
          <p:nvSpPr>
            <p:cNvPr id="1091" name="Friform 1090">
              <a:extLst>
                <a:ext uri="{FF2B5EF4-FFF2-40B4-BE49-F238E27FC236}">
                  <a16:creationId xmlns:a16="http://schemas.microsoft.com/office/drawing/2014/main" id="{AF6AC02E-C96C-7C51-B0F6-C626E5144417}"/>
                </a:ext>
              </a:extLst>
            </p:cNvPr>
            <p:cNvSpPr/>
            <p:nvPr/>
          </p:nvSpPr>
          <p:spPr>
            <a:xfrm>
              <a:off x="5421110" y="2545838"/>
              <a:ext cx="653171" cy="601008"/>
            </a:xfrm>
            <a:custGeom>
              <a:avLst/>
              <a:gdLst>
                <a:gd name="connsiteX0" fmla="*/ 375856 w 653171"/>
                <a:gd name="connsiteY0" fmla="*/ 584127 h 601008"/>
                <a:gd name="connsiteX1" fmla="*/ 510910 w 653171"/>
                <a:gd name="connsiteY1" fmla="*/ 493079 h 601008"/>
                <a:gd name="connsiteX2" fmla="*/ 653171 w 653171"/>
                <a:gd name="connsiteY2" fmla="*/ 460264 h 601008"/>
                <a:gd name="connsiteX3" fmla="*/ 653171 w 653171"/>
                <a:gd name="connsiteY3" fmla="*/ 0 h 601008"/>
                <a:gd name="connsiteX4" fmla="*/ 0 w 653171"/>
                <a:gd name="connsiteY4" fmla="*/ 313924 h 601008"/>
                <a:gd name="connsiteX5" fmla="*/ 360017 w 653171"/>
                <a:gd name="connsiteY5" fmla="*/ 601009 h 601008"/>
                <a:gd name="connsiteX6" fmla="*/ 375951 w 653171"/>
                <a:gd name="connsiteY6" fmla="*/ 584127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008">
                  <a:moveTo>
                    <a:pt x="375856" y="584127"/>
                  </a:moveTo>
                  <a:cubicBezTo>
                    <a:pt x="414835" y="545147"/>
                    <a:pt x="460264" y="514514"/>
                    <a:pt x="510910" y="493079"/>
                  </a:cubicBezTo>
                  <a:cubicBezTo>
                    <a:pt x="556244" y="473921"/>
                    <a:pt x="603949" y="462920"/>
                    <a:pt x="653171" y="460264"/>
                  </a:cubicBezTo>
                  <a:lnTo>
                    <a:pt x="653171" y="0"/>
                  </a:lnTo>
                  <a:cubicBezTo>
                    <a:pt x="391315" y="6734"/>
                    <a:pt x="157626" y="127277"/>
                    <a:pt x="0" y="313924"/>
                  </a:cubicBezTo>
                  <a:lnTo>
                    <a:pt x="360017" y="601009"/>
                  </a:lnTo>
                  <a:cubicBezTo>
                    <a:pt x="365139" y="595223"/>
                    <a:pt x="370545" y="589628"/>
                    <a:pt x="375951" y="584127"/>
                  </a:cubicBezTo>
                  <a:close/>
                </a:path>
              </a:pathLst>
            </a:custGeom>
            <a:solidFill>
              <a:srgbClr val="FFFFFF"/>
            </a:solidFill>
            <a:ln w="9484" cap="flat">
              <a:noFill/>
              <a:prstDash val="solid"/>
              <a:miter/>
            </a:ln>
          </p:spPr>
          <p:txBody>
            <a:bodyPr rtlCol="0" anchor="ctr"/>
            <a:lstStyle/>
            <a:p>
              <a:endParaRPr lang="nb-NO"/>
            </a:p>
          </p:txBody>
        </p:sp>
        <p:sp>
          <p:nvSpPr>
            <p:cNvPr id="1092" name="Friform 1091">
              <a:extLst>
                <a:ext uri="{FF2B5EF4-FFF2-40B4-BE49-F238E27FC236}">
                  <a16:creationId xmlns:a16="http://schemas.microsoft.com/office/drawing/2014/main" id="{B1948DF4-6083-BE4F-5F12-88A305D05ADA}"/>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093" name="Friform 1092">
              <a:extLst>
                <a:ext uri="{FF2B5EF4-FFF2-40B4-BE49-F238E27FC236}">
                  <a16:creationId xmlns:a16="http://schemas.microsoft.com/office/drawing/2014/main" id="{658E3AA3-343A-3B3A-42F0-2BFFE51FE904}"/>
                </a:ext>
              </a:extLst>
            </p:cNvPr>
            <p:cNvSpPr/>
            <p:nvPr/>
          </p:nvSpPr>
          <p:spPr>
            <a:xfrm>
              <a:off x="5212459" y="2895992"/>
              <a:ext cx="539456" cy="707136"/>
            </a:xfrm>
            <a:custGeom>
              <a:avLst/>
              <a:gdLst>
                <a:gd name="connsiteX0" fmla="*/ 460075 w 539456"/>
                <a:gd name="connsiteY0" fmla="*/ 534430 h 707136"/>
                <a:gd name="connsiteX1" fmla="*/ 493459 w 539456"/>
                <a:gd name="connsiteY1" fmla="*/ 369027 h 707136"/>
                <a:gd name="connsiteX2" fmla="*/ 539457 w 539456"/>
                <a:gd name="connsiteY2" fmla="*/ 286989 h 707136"/>
                <a:gd name="connsiteX3" fmla="*/ 179534 w 539456"/>
                <a:gd name="connsiteY3" fmla="*/ 0 h 707136"/>
                <a:gd name="connsiteX4" fmla="*/ 0 w 539456"/>
                <a:gd name="connsiteY4" fmla="*/ 534430 h 707136"/>
                <a:gd name="connsiteX5" fmla="*/ 16882 w 539456"/>
                <a:gd name="connsiteY5" fmla="*/ 707136 h 707136"/>
                <a:gd name="connsiteX6" fmla="*/ 465860 w 539456"/>
                <a:gd name="connsiteY6" fmla="*/ 604708 h 707136"/>
                <a:gd name="connsiteX7" fmla="*/ 460075 w 539456"/>
                <a:gd name="connsiteY7" fmla="*/ 53443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460075" y="534430"/>
                  </a:moveTo>
                  <a:cubicBezTo>
                    <a:pt x="460075" y="477051"/>
                    <a:pt x="471361" y="421474"/>
                    <a:pt x="493459" y="369027"/>
                  </a:cubicBezTo>
                  <a:cubicBezTo>
                    <a:pt x="505788" y="339911"/>
                    <a:pt x="521152" y="312407"/>
                    <a:pt x="539457" y="286989"/>
                  </a:cubicBezTo>
                  <a:lnTo>
                    <a:pt x="179534" y="0"/>
                  </a:lnTo>
                  <a:cubicBezTo>
                    <a:pt x="66863" y="148521"/>
                    <a:pt x="0" y="333651"/>
                    <a:pt x="0" y="534430"/>
                  </a:cubicBezTo>
                  <a:cubicBezTo>
                    <a:pt x="0" y="593516"/>
                    <a:pt x="5785" y="651275"/>
                    <a:pt x="16882" y="707136"/>
                  </a:cubicBezTo>
                  <a:lnTo>
                    <a:pt x="465860" y="604708"/>
                  </a:lnTo>
                  <a:cubicBezTo>
                    <a:pt x="462066" y="581661"/>
                    <a:pt x="460075" y="558141"/>
                    <a:pt x="460075" y="534430"/>
                  </a:cubicBezTo>
                  <a:close/>
                </a:path>
              </a:pathLst>
            </a:custGeom>
            <a:solidFill>
              <a:srgbClr val="FFFFFF"/>
            </a:solidFill>
            <a:ln w="9484" cap="flat">
              <a:noFill/>
              <a:prstDash val="solid"/>
              <a:miter/>
            </a:ln>
          </p:spPr>
          <p:txBody>
            <a:bodyPr rtlCol="0" anchor="ctr"/>
            <a:lstStyle/>
            <a:p>
              <a:endParaRPr lang="nb-NO"/>
            </a:p>
          </p:txBody>
        </p:sp>
        <p:sp>
          <p:nvSpPr>
            <p:cNvPr id="1094" name="Friform 1093">
              <a:extLst>
                <a:ext uri="{FF2B5EF4-FFF2-40B4-BE49-F238E27FC236}">
                  <a16:creationId xmlns:a16="http://schemas.microsoft.com/office/drawing/2014/main" id="{7E6C851C-389E-B477-DCB6-F24D69E8D633}"/>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095" name="Friform 1094">
              <a:extLst>
                <a:ext uri="{FF2B5EF4-FFF2-40B4-BE49-F238E27FC236}">
                  <a16:creationId xmlns:a16="http://schemas.microsoft.com/office/drawing/2014/main" id="{2F66325A-FEEE-38F2-1BEA-2DAA2E75327D}"/>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096" name="Friform 1095">
              <a:extLst>
                <a:ext uri="{FF2B5EF4-FFF2-40B4-BE49-F238E27FC236}">
                  <a16:creationId xmlns:a16="http://schemas.microsoft.com/office/drawing/2014/main" id="{197402C6-7939-AA73-3B09-F89EE210753D}"/>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97" name="Friform 1096">
              <a:extLst>
                <a:ext uri="{FF2B5EF4-FFF2-40B4-BE49-F238E27FC236}">
                  <a16:creationId xmlns:a16="http://schemas.microsoft.com/office/drawing/2014/main" id="{F1740DAC-5CD9-0042-7891-6F41AFF0ECC5}"/>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98" name="Friform 1097">
              <a:extLst>
                <a:ext uri="{FF2B5EF4-FFF2-40B4-BE49-F238E27FC236}">
                  <a16:creationId xmlns:a16="http://schemas.microsoft.com/office/drawing/2014/main" id="{C0025A4C-7923-FF97-7D50-76E8047C5D3C}"/>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99" name="Friform 1098">
              <a:extLst>
                <a:ext uri="{FF2B5EF4-FFF2-40B4-BE49-F238E27FC236}">
                  <a16:creationId xmlns:a16="http://schemas.microsoft.com/office/drawing/2014/main" id="{69C35DCB-BDAF-68F8-30BF-DD77C2E1AE6A}"/>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00" name="Friform 1099">
              <a:extLst>
                <a:ext uri="{FF2B5EF4-FFF2-40B4-BE49-F238E27FC236}">
                  <a16:creationId xmlns:a16="http://schemas.microsoft.com/office/drawing/2014/main" id="{5AB9D5DF-9E8B-EAC4-BD52-1CB994B551A3}"/>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01" name="Friform 1100">
              <a:extLst>
                <a:ext uri="{FF2B5EF4-FFF2-40B4-BE49-F238E27FC236}">
                  <a16:creationId xmlns:a16="http://schemas.microsoft.com/office/drawing/2014/main" id="{794E150D-EE04-D45D-8F22-FE84011F2CD8}"/>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02" name="Friform 1101">
              <a:extLst>
                <a:ext uri="{FF2B5EF4-FFF2-40B4-BE49-F238E27FC236}">
                  <a16:creationId xmlns:a16="http://schemas.microsoft.com/office/drawing/2014/main" id="{B88F6261-874D-D7B5-D776-22C0FA2C38BE}"/>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03" name="Friform 1102">
              <a:extLst>
                <a:ext uri="{FF2B5EF4-FFF2-40B4-BE49-F238E27FC236}">
                  <a16:creationId xmlns:a16="http://schemas.microsoft.com/office/drawing/2014/main" id="{ABD3BE6E-BF70-491D-C27E-9C08EBE0068E}"/>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04" name="Friform 1103">
              <a:extLst>
                <a:ext uri="{FF2B5EF4-FFF2-40B4-BE49-F238E27FC236}">
                  <a16:creationId xmlns:a16="http://schemas.microsoft.com/office/drawing/2014/main" id="{AF67BFCB-B634-DB3F-E8C2-F7419073D58C}"/>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05" name="Friform 1104">
              <a:extLst>
                <a:ext uri="{FF2B5EF4-FFF2-40B4-BE49-F238E27FC236}">
                  <a16:creationId xmlns:a16="http://schemas.microsoft.com/office/drawing/2014/main" id="{E4C20942-A07C-5A29-35FD-DE738EC48E00}"/>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06" name="Friform 1105">
              <a:extLst>
                <a:ext uri="{FF2B5EF4-FFF2-40B4-BE49-F238E27FC236}">
                  <a16:creationId xmlns:a16="http://schemas.microsoft.com/office/drawing/2014/main" id="{F62BC6ED-961F-A6F1-2397-7DB0E2E27D6D}"/>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07" name="Friform 1106">
              <a:extLst>
                <a:ext uri="{FF2B5EF4-FFF2-40B4-BE49-F238E27FC236}">
                  <a16:creationId xmlns:a16="http://schemas.microsoft.com/office/drawing/2014/main" id="{72AC7407-1A38-1968-4AD4-E5B86F2FD90A}"/>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08" name="Friform 1107">
              <a:extLst>
                <a:ext uri="{FF2B5EF4-FFF2-40B4-BE49-F238E27FC236}">
                  <a16:creationId xmlns:a16="http://schemas.microsoft.com/office/drawing/2014/main" id="{A18B6DA8-F557-ED70-6AA6-2115B95A73DE}"/>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09" name="Friform 1108">
              <a:extLst>
                <a:ext uri="{FF2B5EF4-FFF2-40B4-BE49-F238E27FC236}">
                  <a16:creationId xmlns:a16="http://schemas.microsoft.com/office/drawing/2014/main" id="{2386AC88-661D-8DC8-E541-CB31BB4D516D}"/>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10" name="Friform 1109">
              <a:extLst>
                <a:ext uri="{FF2B5EF4-FFF2-40B4-BE49-F238E27FC236}">
                  <a16:creationId xmlns:a16="http://schemas.microsoft.com/office/drawing/2014/main" id="{AA6195AD-56B9-7EB1-4DDA-54F95F95F451}"/>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11" name="Friform 1110">
              <a:extLst>
                <a:ext uri="{FF2B5EF4-FFF2-40B4-BE49-F238E27FC236}">
                  <a16:creationId xmlns:a16="http://schemas.microsoft.com/office/drawing/2014/main" id="{F003B71D-CF22-E62C-F334-5D9E302BED25}"/>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12" name="Friform 1111">
              <a:extLst>
                <a:ext uri="{FF2B5EF4-FFF2-40B4-BE49-F238E27FC236}">
                  <a16:creationId xmlns:a16="http://schemas.microsoft.com/office/drawing/2014/main" id="{A41A7850-27EF-9124-D2E5-F8589C91F6A9}"/>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13" name="Friform 1112">
              <a:extLst>
                <a:ext uri="{FF2B5EF4-FFF2-40B4-BE49-F238E27FC236}">
                  <a16:creationId xmlns:a16="http://schemas.microsoft.com/office/drawing/2014/main" id="{64BF214E-C30E-AFFE-34E5-6490218BE13F}"/>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14" name="Friform 1113">
              <a:extLst>
                <a:ext uri="{FF2B5EF4-FFF2-40B4-BE49-F238E27FC236}">
                  <a16:creationId xmlns:a16="http://schemas.microsoft.com/office/drawing/2014/main" id="{37125C2A-D5E7-1902-7ED6-3EB4A067FAB3}"/>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15" name="Friform 1114">
              <a:extLst>
                <a:ext uri="{FF2B5EF4-FFF2-40B4-BE49-F238E27FC236}">
                  <a16:creationId xmlns:a16="http://schemas.microsoft.com/office/drawing/2014/main" id="{74C86F0B-89EF-6D0A-0292-6F2A3BFD8791}"/>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16" name="Friform 1115">
              <a:extLst>
                <a:ext uri="{FF2B5EF4-FFF2-40B4-BE49-F238E27FC236}">
                  <a16:creationId xmlns:a16="http://schemas.microsoft.com/office/drawing/2014/main" id="{03940524-7E03-54D2-5240-32DB004A84A8}"/>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17" name="Friform 1116">
              <a:extLst>
                <a:ext uri="{FF2B5EF4-FFF2-40B4-BE49-F238E27FC236}">
                  <a16:creationId xmlns:a16="http://schemas.microsoft.com/office/drawing/2014/main" id="{A6EA38FF-503C-D393-1615-C79D88451C40}"/>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18" name="Friform 1117">
              <a:extLst>
                <a:ext uri="{FF2B5EF4-FFF2-40B4-BE49-F238E27FC236}">
                  <a16:creationId xmlns:a16="http://schemas.microsoft.com/office/drawing/2014/main" id="{B81E2CB7-D8D2-60E7-D563-D7F90F434AC9}"/>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19" name="Friform 1118">
              <a:extLst>
                <a:ext uri="{FF2B5EF4-FFF2-40B4-BE49-F238E27FC236}">
                  <a16:creationId xmlns:a16="http://schemas.microsoft.com/office/drawing/2014/main" id="{E3419E71-A379-8CBE-94DB-A11EB98DC728}"/>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20" name="Friform 1119">
              <a:extLst>
                <a:ext uri="{FF2B5EF4-FFF2-40B4-BE49-F238E27FC236}">
                  <a16:creationId xmlns:a16="http://schemas.microsoft.com/office/drawing/2014/main" id="{B9766888-7070-D079-54B3-BE3BA0FC2851}"/>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21" name="Friform 1120">
              <a:extLst>
                <a:ext uri="{FF2B5EF4-FFF2-40B4-BE49-F238E27FC236}">
                  <a16:creationId xmlns:a16="http://schemas.microsoft.com/office/drawing/2014/main" id="{D2A1C5C3-BE34-11CA-1297-F38D344CB2F0}"/>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22" name="Friform 1121">
              <a:extLst>
                <a:ext uri="{FF2B5EF4-FFF2-40B4-BE49-F238E27FC236}">
                  <a16:creationId xmlns:a16="http://schemas.microsoft.com/office/drawing/2014/main" id="{DF6989B9-77A6-1607-3112-8A242226111B}"/>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23" name="Friform 1122">
              <a:extLst>
                <a:ext uri="{FF2B5EF4-FFF2-40B4-BE49-F238E27FC236}">
                  <a16:creationId xmlns:a16="http://schemas.microsoft.com/office/drawing/2014/main" id="{DEE79A54-6034-A165-6ABA-F08237E6CEF3}"/>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24" name="Friform 1123">
              <a:extLst>
                <a:ext uri="{FF2B5EF4-FFF2-40B4-BE49-F238E27FC236}">
                  <a16:creationId xmlns:a16="http://schemas.microsoft.com/office/drawing/2014/main" id="{3B9F5CF4-8B53-7310-C46D-F29059C117A4}"/>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25" name="Friform 1124">
              <a:extLst>
                <a:ext uri="{FF2B5EF4-FFF2-40B4-BE49-F238E27FC236}">
                  <a16:creationId xmlns:a16="http://schemas.microsoft.com/office/drawing/2014/main" id="{7F100BFA-D42E-BE53-3ADB-655ABA1BDB3F}"/>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26" name="Friform 1125">
              <a:extLst>
                <a:ext uri="{FF2B5EF4-FFF2-40B4-BE49-F238E27FC236}">
                  <a16:creationId xmlns:a16="http://schemas.microsoft.com/office/drawing/2014/main" id="{AB7B8C23-FFDE-B7D0-BB7A-E05F1031CB13}"/>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27" name="Friform 1126">
              <a:extLst>
                <a:ext uri="{FF2B5EF4-FFF2-40B4-BE49-F238E27FC236}">
                  <a16:creationId xmlns:a16="http://schemas.microsoft.com/office/drawing/2014/main" id="{90C4D5A9-C7E2-7AD0-A8AE-67DFC255C07A}"/>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28" name="Friform 1127">
              <a:extLst>
                <a:ext uri="{FF2B5EF4-FFF2-40B4-BE49-F238E27FC236}">
                  <a16:creationId xmlns:a16="http://schemas.microsoft.com/office/drawing/2014/main" id="{3703CA99-4AD8-F9E1-D0F6-1DE3719F2910}"/>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29" name="Friform 1128">
              <a:extLst>
                <a:ext uri="{FF2B5EF4-FFF2-40B4-BE49-F238E27FC236}">
                  <a16:creationId xmlns:a16="http://schemas.microsoft.com/office/drawing/2014/main" id="{031DD31A-DC46-2D89-2D78-7A43A8B2D8B6}"/>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30" name="Friform 1129">
              <a:extLst>
                <a:ext uri="{FF2B5EF4-FFF2-40B4-BE49-F238E27FC236}">
                  <a16:creationId xmlns:a16="http://schemas.microsoft.com/office/drawing/2014/main" id="{B80D71F6-529C-F45C-670A-BA45412E9FAE}"/>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31" name="Friform 1130">
              <a:extLst>
                <a:ext uri="{FF2B5EF4-FFF2-40B4-BE49-F238E27FC236}">
                  <a16:creationId xmlns:a16="http://schemas.microsoft.com/office/drawing/2014/main" id="{84A92966-3C4A-327A-5624-C936C1764AB0}"/>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32" name="Friform 1131">
              <a:extLst>
                <a:ext uri="{FF2B5EF4-FFF2-40B4-BE49-F238E27FC236}">
                  <a16:creationId xmlns:a16="http://schemas.microsoft.com/office/drawing/2014/main" id="{429D9495-436E-1359-243E-0CD3420E46B6}"/>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33" name="Friform 1132">
              <a:extLst>
                <a:ext uri="{FF2B5EF4-FFF2-40B4-BE49-F238E27FC236}">
                  <a16:creationId xmlns:a16="http://schemas.microsoft.com/office/drawing/2014/main" id="{EF0E0DC7-93CE-DB73-7C65-B8D20FCDCA0D}"/>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34" name="Friform 1133">
              <a:extLst>
                <a:ext uri="{FF2B5EF4-FFF2-40B4-BE49-F238E27FC236}">
                  <a16:creationId xmlns:a16="http://schemas.microsoft.com/office/drawing/2014/main" id="{A6A144C2-776D-2465-D728-358089C3A53F}"/>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35" name="Friform 1134">
              <a:extLst>
                <a:ext uri="{FF2B5EF4-FFF2-40B4-BE49-F238E27FC236}">
                  <a16:creationId xmlns:a16="http://schemas.microsoft.com/office/drawing/2014/main" id="{1481DA9B-3D4E-1048-4B95-B0F4580084D0}"/>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36" name="Friform 1135">
              <a:extLst>
                <a:ext uri="{FF2B5EF4-FFF2-40B4-BE49-F238E27FC236}">
                  <a16:creationId xmlns:a16="http://schemas.microsoft.com/office/drawing/2014/main" id="{2AAB3C84-CA83-38E8-C660-E3B05747DD84}"/>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37" name="Friform 1136">
              <a:extLst>
                <a:ext uri="{FF2B5EF4-FFF2-40B4-BE49-F238E27FC236}">
                  <a16:creationId xmlns:a16="http://schemas.microsoft.com/office/drawing/2014/main" id="{FB365AEF-186A-3D69-19D9-466297A7BCEA}"/>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38" name="Friform 1137">
              <a:extLst>
                <a:ext uri="{FF2B5EF4-FFF2-40B4-BE49-F238E27FC236}">
                  <a16:creationId xmlns:a16="http://schemas.microsoft.com/office/drawing/2014/main" id="{81C95B83-A203-34E9-C4A6-C86AF05500F7}"/>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39" name="Friform 1138">
              <a:extLst>
                <a:ext uri="{FF2B5EF4-FFF2-40B4-BE49-F238E27FC236}">
                  <a16:creationId xmlns:a16="http://schemas.microsoft.com/office/drawing/2014/main" id="{A4802E2D-01B5-626B-FDF0-02A989192DDF}"/>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40" name="Friform 1139">
              <a:extLst>
                <a:ext uri="{FF2B5EF4-FFF2-40B4-BE49-F238E27FC236}">
                  <a16:creationId xmlns:a16="http://schemas.microsoft.com/office/drawing/2014/main" id="{7002F5B4-CC0C-2760-9A6B-6E61C1CBD025}"/>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41" name="Friform 1140">
              <a:extLst>
                <a:ext uri="{FF2B5EF4-FFF2-40B4-BE49-F238E27FC236}">
                  <a16:creationId xmlns:a16="http://schemas.microsoft.com/office/drawing/2014/main" id="{21FF710D-DF26-BB21-28DE-2D3D5188291E}"/>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42" name="Friform 1141">
              <a:extLst>
                <a:ext uri="{FF2B5EF4-FFF2-40B4-BE49-F238E27FC236}">
                  <a16:creationId xmlns:a16="http://schemas.microsoft.com/office/drawing/2014/main" id="{C08ACB07-2607-6419-344F-490DA36307B2}"/>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43" name="Friform 1142">
              <a:extLst>
                <a:ext uri="{FF2B5EF4-FFF2-40B4-BE49-F238E27FC236}">
                  <a16:creationId xmlns:a16="http://schemas.microsoft.com/office/drawing/2014/main" id="{61E444DB-015D-BA5A-9B27-C0B737DE1E48}"/>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44" name="Friform 1143">
              <a:extLst>
                <a:ext uri="{FF2B5EF4-FFF2-40B4-BE49-F238E27FC236}">
                  <a16:creationId xmlns:a16="http://schemas.microsoft.com/office/drawing/2014/main" id="{3DC3F9D2-321C-4293-C88C-6AC38654BE32}"/>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45" name="Friform 1144">
              <a:extLst>
                <a:ext uri="{FF2B5EF4-FFF2-40B4-BE49-F238E27FC236}">
                  <a16:creationId xmlns:a16="http://schemas.microsoft.com/office/drawing/2014/main" id="{D75AF0B4-D9B0-4E20-4A4F-4B01DE3B17DD}"/>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46" name="Friform 1145">
              <a:extLst>
                <a:ext uri="{FF2B5EF4-FFF2-40B4-BE49-F238E27FC236}">
                  <a16:creationId xmlns:a16="http://schemas.microsoft.com/office/drawing/2014/main" id="{7139B005-7CBE-A694-20CB-462B872F4A55}"/>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47" name="Friform 1146">
              <a:extLst>
                <a:ext uri="{FF2B5EF4-FFF2-40B4-BE49-F238E27FC236}">
                  <a16:creationId xmlns:a16="http://schemas.microsoft.com/office/drawing/2014/main" id="{774DB163-3AD1-DDD9-F2E9-DC686ACC0D79}"/>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48" name="Friform 1147">
              <a:extLst>
                <a:ext uri="{FF2B5EF4-FFF2-40B4-BE49-F238E27FC236}">
                  <a16:creationId xmlns:a16="http://schemas.microsoft.com/office/drawing/2014/main" id="{9B1FF193-88A4-3506-AE1D-FE6E58D9E003}"/>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49" name="Friform 1148">
              <a:extLst>
                <a:ext uri="{FF2B5EF4-FFF2-40B4-BE49-F238E27FC236}">
                  <a16:creationId xmlns:a16="http://schemas.microsoft.com/office/drawing/2014/main" id="{EE6CD1F1-A20E-71AC-E4CF-C676E0EB28DA}"/>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50" name="Friform 1149">
              <a:extLst>
                <a:ext uri="{FF2B5EF4-FFF2-40B4-BE49-F238E27FC236}">
                  <a16:creationId xmlns:a16="http://schemas.microsoft.com/office/drawing/2014/main" id="{116C3DC9-4F25-9284-3DC6-AFF6F4CB4270}"/>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51" name="Friform 1150">
              <a:extLst>
                <a:ext uri="{FF2B5EF4-FFF2-40B4-BE49-F238E27FC236}">
                  <a16:creationId xmlns:a16="http://schemas.microsoft.com/office/drawing/2014/main" id="{9ACB70FE-2D3B-A985-4416-5E48EB83DF16}"/>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52" name="Friform 1151">
              <a:extLst>
                <a:ext uri="{FF2B5EF4-FFF2-40B4-BE49-F238E27FC236}">
                  <a16:creationId xmlns:a16="http://schemas.microsoft.com/office/drawing/2014/main" id="{40BD2530-E137-5236-21F6-C50819AD9020}"/>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53" name="Friform 1152">
              <a:extLst>
                <a:ext uri="{FF2B5EF4-FFF2-40B4-BE49-F238E27FC236}">
                  <a16:creationId xmlns:a16="http://schemas.microsoft.com/office/drawing/2014/main" id="{0523B20B-6B98-A1FA-E269-9EE353BABB0F}"/>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54" name="Friform 1153">
              <a:extLst>
                <a:ext uri="{FF2B5EF4-FFF2-40B4-BE49-F238E27FC236}">
                  <a16:creationId xmlns:a16="http://schemas.microsoft.com/office/drawing/2014/main" id="{C02398CB-EB8B-1DAB-F9A6-7FD7BB921879}"/>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55" name="Friform 1154">
              <a:extLst>
                <a:ext uri="{FF2B5EF4-FFF2-40B4-BE49-F238E27FC236}">
                  <a16:creationId xmlns:a16="http://schemas.microsoft.com/office/drawing/2014/main" id="{87E950A6-9611-8E1C-D823-4A399552A23D}"/>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56" name="Friform 1155">
              <a:extLst>
                <a:ext uri="{FF2B5EF4-FFF2-40B4-BE49-F238E27FC236}">
                  <a16:creationId xmlns:a16="http://schemas.microsoft.com/office/drawing/2014/main" id="{2D664553-8630-FF66-35C6-3E3848C42441}"/>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57" name="Friform 1156">
              <a:extLst>
                <a:ext uri="{FF2B5EF4-FFF2-40B4-BE49-F238E27FC236}">
                  <a16:creationId xmlns:a16="http://schemas.microsoft.com/office/drawing/2014/main" id="{70F2FCA2-E30E-F3DC-7400-CEA249DA951C}"/>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58" name="Friform 1157">
              <a:extLst>
                <a:ext uri="{FF2B5EF4-FFF2-40B4-BE49-F238E27FC236}">
                  <a16:creationId xmlns:a16="http://schemas.microsoft.com/office/drawing/2014/main" id="{14D67820-B7FD-DBD3-53FB-996D31574880}"/>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59" name="Friform 1158">
              <a:extLst>
                <a:ext uri="{FF2B5EF4-FFF2-40B4-BE49-F238E27FC236}">
                  <a16:creationId xmlns:a16="http://schemas.microsoft.com/office/drawing/2014/main" id="{0A58336C-95D4-5A6D-94AE-162A9B48075A}"/>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60" name="Friform 1159">
              <a:extLst>
                <a:ext uri="{FF2B5EF4-FFF2-40B4-BE49-F238E27FC236}">
                  <a16:creationId xmlns:a16="http://schemas.microsoft.com/office/drawing/2014/main" id="{0AA97C2B-E3EC-CABA-D043-823524CE334F}"/>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61" name="Friform 1160">
              <a:extLst>
                <a:ext uri="{FF2B5EF4-FFF2-40B4-BE49-F238E27FC236}">
                  <a16:creationId xmlns:a16="http://schemas.microsoft.com/office/drawing/2014/main" id="{564C5E3E-9520-BB3C-5F11-95920BDF7666}"/>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62" name="Friform 1161">
              <a:extLst>
                <a:ext uri="{FF2B5EF4-FFF2-40B4-BE49-F238E27FC236}">
                  <a16:creationId xmlns:a16="http://schemas.microsoft.com/office/drawing/2014/main" id="{E17E0ADC-CF9B-DFEB-5A42-388F87AAE1F6}"/>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63" name="Friform 1162">
              <a:extLst>
                <a:ext uri="{FF2B5EF4-FFF2-40B4-BE49-F238E27FC236}">
                  <a16:creationId xmlns:a16="http://schemas.microsoft.com/office/drawing/2014/main" id="{F7C35EB3-807C-4CAA-F8C7-0828CDED38D3}"/>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64" name="Friform 1163">
              <a:extLst>
                <a:ext uri="{FF2B5EF4-FFF2-40B4-BE49-F238E27FC236}">
                  <a16:creationId xmlns:a16="http://schemas.microsoft.com/office/drawing/2014/main" id="{E23C828D-4473-92D7-6BB5-21CA877B7FB5}"/>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65" name="Friform 1164">
              <a:extLst>
                <a:ext uri="{FF2B5EF4-FFF2-40B4-BE49-F238E27FC236}">
                  <a16:creationId xmlns:a16="http://schemas.microsoft.com/office/drawing/2014/main" id="{5B6FD273-2E51-746B-0A43-FE7E6BAF82EE}"/>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66" name="Friform 1165">
              <a:extLst>
                <a:ext uri="{FF2B5EF4-FFF2-40B4-BE49-F238E27FC236}">
                  <a16:creationId xmlns:a16="http://schemas.microsoft.com/office/drawing/2014/main" id="{DC4AF437-4591-E4F5-965E-3EF5F4E217A5}"/>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67" name="Friform 1166">
              <a:extLst>
                <a:ext uri="{FF2B5EF4-FFF2-40B4-BE49-F238E27FC236}">
                  <a16:creationId xmlns:a16="http://schemas.microsoft.com/office/drawing/2014/main" id="{09002F24-6959-B1AE-2163-EA86D3030491}"/>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68" name="Friform 1167">
              <a:extLst>
                <a:ext uri="{FF2B5EF4-FFF2-40B4-BE49-F238E27FC236}">
                  <a16:creationId xmlns:a16="http://schemas.microsoft.com/office/drawing/2014/main" id="{5F7CF9B2-C4EF-2830-D640-EEEBF59E89A2}"/>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69" name="Friform 1168">
              <a:extLst>
                <a:ext uri="{FF2B5EF4-FFF2-40B4-BE49-F238E27FC236}">
                  <a16:creationId xmlns:a16="http://schemas.microsoft.com/office/drawing/2014/main" id="{75D183CD-D58A-035E-F9C9-5C1DBB5D384B}"/>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70" name="Friform 1169">
              <a:extLst>
                <a:ext uri="{FF2B5EF4-FFF2-40B4-BE49-F238E27FC236}">
                  <a16:creationId xmlns:a16="http://schemas.microsoft.com/office/drawing/2014/main" id="{305DE05F-9ECD-1698-22F6-DF04446BB9E9}"/>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71" name="Friform 1170">
              <a:extLst>
                <a:ext uri="{FF2B5EF4-FFF2-40B4-BE49-F238E27FC236}">
                  <a16:creationId xmlns:a16="http://schemas.microsoft.com/office/drawing/2014/main" id="{6ED17D8F-9ED2-1714-0C94-D368E4BEB8A3}"/>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72" name="Friform 1171">
              <a:extLst>
                <a:ext uri="{FF2B5EF4-FFF2-40B4-BE49-F238E27FC236}">
                  <a16:creationId xmlns:a16="http://schemas.microsoft.com/office/drawing/2014/main" id="{8EB5E9E1-79BB-AC01-2E6E-9D9F8BAA3453}"/>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chemeClr val="bg1"/>
            </a:solidFill>
            <a:ln w="9484" cap="flat">
              <a:noFill/>
              <a:prstDash val="solid"/>
              <a:miter/>
            </a:ln>
          </p:spPr>
          <p:txBody>
            <a:bodyPr rtlCol="0" anchor="ctr"/>
            <a:lstStyle/>
            <a:p>
              <a:endParaRPr lang="nb-NO"/>
            </a:p>
          </p:txBody>
        </p:sp>
        <p:sp>
          <p:nvSpPr>
            <p:cNvPr id="1173" name="Friform 1172">
              <a:extLst>
                <a:ext uri="{FF2B5EF4-FFF2-40B4-BE49-F238E27FC236}">
                  <a16:creationId xmlns:a16="http://schemas.microsoft.com/office/drawing/2014/main" id="{EE6ABA0A-774B-FE84-921B-08F9E25996AB}"/>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chemeClr val="bg1"/>
            </a:solidFill>
            <a:ln w="9484" cap="flat">
              <a:noFill/>
              <a:prstDash val="solid"/>
              <a:miter/>
            </a:ln>
          </p:spPr>
          <p:txBody>
            <a:bodyPr rtlCol="0" anchor="ctr"/>
            <a:lstStyle/>
            <a:p>
              <a:endParaRPr lang="nb-NO" dirty="0"/>
            </a:p>
          </p:txBody>
        </p:sp>
        <p:sp>
          <p:nvSpPr>
            <p:cNvPr id="1174" name="Friform 1173">
              <a:extLst>
                <a:ext uri="{FF2B5EF4-FFF2-40B4-BE49-F238E27FC236}">
                  <a16:creationId xmlns:a16="http://schemas.microsoft.com/office/drawing/2014/main" id="{12F182C6-4759-1160-A44D-853043F07BE4}"/>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chemeClr val="bg1"/>
            </a:solidFill>
            <a:ln w="9484" cap="flat">
              <a:noFill/>
              <a:prstDash val="solid"/>
              <a:miter/>
            </a:ln>
          </p:spPr>
          <p:txBody>
            <a:bodyPr rtlCol="0" anchor="ctr"/>
            <a:lstStyle/>
            <a:p>
              <a:endParaRPr lang="nb-NO"/>
            </a:p>
          </p:txBody>
        </p:sp>
        <p:sp>
          <p:nvSpPr>
            <p:cNvPr id="1175" name="Friform 1174">
              <a:extLst>
                <a:ext uri="{FF2B5EF4-FFF2-40B4-BE49-F238E27FC236}">
                  <a16:creationId xmlns:a16="http://schemas.microsoft.com/office/drawing/2014/main" id="{DEFDC86A-AF75-F607-D49B-7F813A91693C}"/>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76" name="Friform 1175">
              <a:extLst>
                <a:ext uri="{FF2B5EF4-FFF2-40B4-BE49-F238E27FC236}">
                  <a16:creationId xmlns:a16="http://schemas.microsoft.com/office/drawing/2014/main" id="{725D1D53-3F3F-A359-D5D7-E716CE36B834}"/>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77" name="Friform 1176">
              <a:extLst>
                <a:ext uri="{FF2B5EF4-FFF2-40B4-BE49-F238E27FC236}">
                  <a16:creationId xmlns:a16="http://schemas.microsoft.com/office/drawing/2014/main" id="{3A5EBB21-FC70-D6FF-C2B6-469AE64E4C33}"/>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78" name="Friform 1177">
              <a:extLst>
                <a:ext uri="{FF2B5EF4-FFF2-40B4-BE49-F238E27FC236}">
                  <a16:creationId xmlns:a16="http://schemas.microsoft.com/office/drawing/2014/main" id="{913F88B1-A3C4-40F4-8148-DAE65871C620}"/>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79" name="Friform 1178">
              <a:extLst>
                <a:ext uri="{FF2B5EF4-FFF2-40B4-BE49-F238E27FC236}">
                  <a16:creationId xmlns:a16="http://schemas.microsoft.com/office/drawing/2014/main" id="{B3C391D4-19B8-652B-FA51-1EC0D19B254C}"/>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80" name="Friform 1179">
              <a:extLst>
                <a:ext uri="{FF2B5EF4-FFF2-40B4-BE49-F238E27FC236}">
                  <a16:creationId xmlns:a16="http://schemas.microsoft.com/office/drawing/2014/main" id="{AE0CA78F-4F60-72C5-867C-13425A9B6949}"/>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81" name="Friform 1180">
              <a:extLst>
                <a:ext uri="{FF2B5EF4-FFF2-40B4-BE49-F238E27FC236}">
                  <a16:creationId xmlns:a16="http://schemas.microsoft.com/office/drawing/2014/main" id="{C1C9662F-290E-D666-0CDD-A1C80F21187E}"/>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82" name="Friform 1181">
              <a:extLst>
                <a:ext uri="{FF2B5EF4-FFF2-40B4-BE49-F238E27FC236}">
                  <a16:creationId xmlns:a16="http://schemas.microsoft.com/office/drawing/2014/main" id="{5D31EA2C-20C7-5149-441A-99FAFBF0B8CC}"/>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83" name="Friform 1182">
              <a:extLst>
                <a:ext uri="{FF2B5EF4-FFF2-40B4-BE49-F238E27FC236}">
                  <a16:creationId xmlns:a16="http://schemas.microsoft.com/office/drawing/2014/main" id="{A01F4D7C-B361-97F2-A7AE-5F979859F109}"/>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84" name="Friform 1183">
              <a:extLst>
                <a:ext uri="{FF2B5EF4-FFF2-40B4-BE49-F238E27FC236}">
                  <a16:creationId xmlns:a16="http://schemas.microsoft.com/office/drawing/2014/main" id="{EF22CD96-6F6E-3AB1-8ADC-AFDFE09F5993}"/>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85" name="Friform 1184">
              <a:extLst>
                <a:ext uri="{FF2B5EF4-FFF2-40B4-BE49-F238E27FC236}">
                  <a16:creationId xmlns:a16="http://schemas.microsoft.com/office/drawing/2014/main" id="{CB2FB084-EEFE-02CE-8E57-6B3726417AC2}"/>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86" name="Friform 1185">
              <a:extLst>
                <a:ext uri="{FF2B5EF4-FFF2-40B4-BE49-F238E27FC236}">
                  <a16:creationId xmlns:a16="http://schemas.microsoft.com/office/drawing/2014/main" id="{2D2A18BE-571A-96BA-A968-A9ED8851A723}"/>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87" name="Friform 1186">
              <a:extLst>
                <a:ext uri="{FF2B5EF4-FFF2-40B4-BE49-F238E27FC236}">
                  <a16:creationId xmlns:a16="http://schemas.microsoft.com/office/drawing/2014/main" id="{8A6A2DE4-04A4-F13D-F5E1-1E0D05749138}"/>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88" name="Friform 1187">
              <a:extLst>
                <a:ext uri="{FF2B5EF4-FFF2-40B4-BE49-F238E27FC236}">
                  <a16:creationId xmlns:a16="http://schemas.microsoft.com/office/drawing/2014/main" id="{D8280E2B-FDFA-6813-66C2-C4DBA8DF0F09}"/>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89" name="Friform 1188">
              <a:extLst>
                <a:ext uri="{FF2B5EF4-FFF2-40B4-BE49-F238E27FC236}">
                  <a16:creationId xmlns:a16="http://schemas.microsoft.com/office/drawing/2014/main" id="{9D68B090-ECF7-DCB8-A2EC-35BA32418419}"/>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90" name="Friform 1189">
              <a:extLst>
                <a:ext uri="{FF2B5EF4-FFF2-40B4-BE49-F238E27FC236}">
                  <a16:creationId xmlns:a16="http://schemas.microsoft.com/office/drawing/2014/main" id="{8B553B7A-C640-D325-2595-032F44A2A7AA}"/>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91" name="Friform 1190">
              <a:extLst>
                <a:ext uri="{FF2B5EF4-FFF2-40B4-BE49-F238E27FC236}">
                  <a16:creationId xmlns:a16="http://schemas.microsoft.com/office/drawing/2014/main" id="{3FA855A9-FF22-5BA5-1D8E-7725CBD61D71}"/>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92" name="Friform 1191">
              <a:extLst>
                <a:ext uri="{FF2B5EF4-FFF2-40B4-BE49-F238E27FC236}">
                  <a16:creationId xmlns:a16="http://schemas.microsoft.com/office/drawing/2014/main" id="{EB53A780-5AE9-F732-400C-638325530EFA}"/>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93" name="Friform 1192">
              <a:extLst>
                <a:ext uri="{FF2B5EF4-FFF2-40B4-BE49-F238E27FC236}">
                  <a16:creationId xmlns:a16="http://schemas.microsoft.com/office/drawing/2014/main" id="{3F311B31-B765-DA8D-5D55-FD2A756DE512}"/>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94" name="Friform 1193">
              <a:extLst>
                <a:ext uri="{FF2B5EF4-FFF2-40B4-BE49-F238E27FC236}">
                  <a16:creationId xmlns:a16="http://schemas.microsoft.com/office/drawing/2014/main" id="{347D38CC-1CA8-BCEC-9D36-B2062CCCE027}"/>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95" name="Friform 1194">
              <a:extLst>
                <a:ext uri="{FF2B5EF4-FFF2-40B4-BE49-F238E27FC236}">
                  <a16:creationId xmlns:a16="http://schemas.microsoft.com/office/drawing/2014/main" id="{6C016382-1C62-595D-5400-DDFB544B57F5}"/>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96" name="Friform 1195">
              <a:extLst>
                <a:ext uri="{FF2B5EF4-FFF2-40B4-BE49-F238E27FC236}">
                  <a16:creationId xmlns:a16="http://schemas.microsoft.com/office/drawing/2014/main" id="{7901C4B2-66EB-365F-C128-58ABC2A04602}"/>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97" name="Friform 1196">
              <a:extLst>
                <a:ext uri="{FF2B5EF4-FFF2-40B4-BE49-F238E27FC236}">
                  <a16:creationId xmlns:a16="http://schemas.microsoft.com/office/drawing/2014/main" id="{AE3F904A-C517-D1ED-0599-591B4D4082DE}"/>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98" name="Friform 1197">
              <a:extLst>
                <a:ext uri="{FF2B5EF4-FFF2-40B4-BE49-F238E27FC236}">
                  <a16:creationId xmlns:a16="http://schemas.microsoft.com/office/drawing/2014/main" id="{5066EF08-BC99-E746-530B-0182372580CE}"/>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99" name="Friform 1198">
              <a:extLst>
                <a:ext uri="{FF2B5EF4-FFF2-40B4-BE49-F238E27FC236}">
                  <a16:creationId xmlns:a16="http://schemas.microsoft.com/office/drawing/2014/main" id="{D0FDA017-EADB-F4E6-3DAF-D040ADD6518F}"/>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00" name="Friform 1199">
              <a:extLst>
                <a:ext uri="{FF2B5EF4-FFF2-40B4-BE49-F238E27FC236}">
                  <a16:creationId xmlns:a16="http://schemas.microsoft.com/office/drawing/2014/main" id="{AA5CA6AB-5D0D-DF8D-8C21-CD10AA41B5A8}"/>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01" name="Friform 1200">
              <a:extLst>
                <a:ext uri="{FF2B5EF4-FFF2-40B4-BE49-F238E27FC236}">
                  <a16:creationId xmlns:a16="http://schemas.microsoft.com/office/drawing/2014/main" id="{16758827-2B9F-E967-4AA8-DB3A37CBB8B6}"/>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02" name="Friform 1201">
              <a:extLst>
                <a:ext uri="{FF2B5EF4-FFF2-40B4-BE49-F238E27FC236}">
                  <a16:creationId xmlns:a16="http://schemas.microsoft.com/office/drawing/2014/main" id="{A0B0ABBE-F2D1-DBF1-E684-9ECF49488085}"/>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03" name="Friform 1202">
              <a:extLst>
                <a:ext uri="{FF2B5EF4-FFF2-40B4-BE49-F238E27FC236}">
                  <a16:creationId xmlns:a16="http://schemas.microsoft.com/office/drawing/2014/main" id="{C7EF3853-0C05-A645-77C6-7C260C64BAFD}"/>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04" name="Friform 1203">
              <a:extLst>
                <a:ext uri="{FF2B5EF4-FFF2-40B4-BE49-F238E27FC236}">
                  <a16:creationId xmlns:a16="http://schemas.microsoft.com/office/drawing/2014/main" id="{6E39F89F-C57A-A906-A1C3-94563AC436E8}"/>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05" name="Friform 1204">
              <a:extLst>
                <a:ext uri="{FF2B5EF4-FFF2-40B4-BE49-F238E27FC236}">
                  <a16:creationId xmlns:a16="http://schemas.microsoft.com/office/drawing/2014/main" id="{CF550BF1-5014-E0E7-D800-9679ECAA8136}"/>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06" name="Friform 1205">
              <a:extLst>
                <a:ext uri="{FF2B5EF4-FFF2-40B4-BE49-F238E27FC236}">
                  <a16:creationId xmlns:a16="http://schemas.microsoft.com/office/drawing/2014/main" id="{94C96BB1-9324-F0F7-A026-2A7947ABF951}"/>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07" name="Friform 1206">
              <a:extLst>
                <a:ext uri="{FF2B5EF4-FFF2-40B4-BE49-F238E27FC236}">
                  <a16:creationId xmlns:a16="http://schemas.microsoft.com/office/drawing/2014/main" id="{30BC882D-E53E-DEB7-32E7-98EF17C80092}"/>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08" name="Friform 1207">
              <a:extLst>
                <a:ext uri="{FF2B5EF4-FFF2-40B4-BE49-F238E27FC236}">
                  <a16:creationId xmlns:a16="http://schemas.microsoft.com/office/drawing/2014/main" id="{B9695C1E-DA6E-E7D3-FE80-2A6D0C86BBA9}"/>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09" name="Friform 1208">
              <a:extLst>
                <a:ext uri="{FF2B5EF4-FFF2-40B4-BE49-F238E27FC236}">
                  <a16:creationId xmlns:a16="http://schemas.microsoft.com/office/drawing/2014/main" id="{723E8556-84E6-2863-C0AE-6B02E4A1CD5C}"/>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10" name="Friform 1209">
              <a:extLst>
                <a:ext uri="{FF2B5EF4-FFF2-40B4-BE49-F238E27FC236}">
                  <a16:creationId xmlns:a16="http://schemas.microsoft.com/office/drawing/2014/main" id="{5BA5C352-3500-55FA-8951-C999639DF79F}"/>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11" name="Friform 1210">
              <a:extLst>
                <a:ext uri="{FF2B5EF4-FFF2-40B4-BE49-F238E27FC236}">
                  <a16:creationId xmlns:a16="http://schemas.microsoft.com/office/drawing/2014/main" id="{66B1E760-F2EA-06A6-4C22-A40A8628526D}"/>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12" name="Friform 1211">
              <a:extLst>
                <a:ext uri="{FF2B5EF4-FFF2-40B4-BE49-F238E27FC236}">
                  <a16:creationId xmlns:a16="http://schemas.microsoft.com/office/drawing/2014/main" id="{11270096-D2E3-3944-BC00-9722D79BF7DA}"/>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13" name="Friform 1212">
              <a:extLst>
                <a:ext uri="{FF2B5EF4-FFF2-40B4-BE49-F238E27FC236}">
                  <a16:creationId xmlns:a16="http://schemas.microsoft.com/office/drawing/2014/main" id="{90AB3705-E6BE-C242-D942-444C6757A02D}"/>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14" name="Friform 1213">
              <a:extLst>
                <a:ext uri="{FF2B5EF4-FFF2-40B4-BE49-F238E27FC236}">
                  <a16:creationId xmlns:a16="http://schemas.microsoft.com/office/drawing/2014/main" id="{E039B05D-C64F-8857-DA51-8E3F4F01AB08}"/>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15" name="Friform 1214">
              <a:extLst>
                <a:ext uri="{FF2B5EF4-FFF2-40B4-BE49-F238E27FC236}">
                  <a16:creationId xmlns:a16="http://schemas.microsoft.com/office/drawing/2014/main" id="{5BB5855D-C369-47CB-091C-BB9C0C46E702}"/>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16" name="Friform 1215">
              <a:extLst>
                <a:ext uri="{FF2B5EF4-FFF2-40B4-BE49-F238E27FC236}">
                  <a16:creationId xmlns:a16="http://schemas.microsoft.com/office/drawing/2014/main" id="{7DC70115-2C8F-2586-B1F5-8B342A309DC3}"/>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17" name="Friform 1216">
              <a:extLst>
                <a:ext uri="{FF2B5EF4-FFF2-40B4-BE49-F238E27FC236}">
                  <a16:creationId xmlns:a16="http://schemas.microsoft.com/office/drawing/2014/main" id="{554B5EEB-271C-875A-D0A5-5763765B55E1}"/>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18" name="Friform 1217">
              <a:extLst>
                <a:ext uri="{FF2B5EF4-FFF2-40B4-BE49-F238E27FC236}">
                  <a16:creationId xmlns:a16="http://schemas.microsoft.com/office/drawing/2014/main" id="{FBE906F6-4515-41D1-652E-45B6B4CEFFB2}"/>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19" name="Friform 1218">
              <a:extLst>
                <a:ext uri="{FF2B5EF4-FFF2-40B4-BE49-F238E27FC236}">
                  <a16:creationId xmlns:a16="http://schemas.microsoft.com/office/drawing/2014/main" id="{D2C4BE53-673A-DB4A-27A0-2E47185AB7A7}"/>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20" name="Friform 1219">
              <a:extLst>
                <a:ext uri="{FF2B5EF4-FFF2-40B4-BE49-F238E27FC236}">
                  <a16:creationId xmlns:a16="http://schemas.microsoft.com/office/drawing/2014/main" id="{2F7AF5DA-6DC2-A295-BA48-5D34245C2559}"/>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21" name="Friform 1220">
              <a:extLst>
                <a:ext uri="{FF2B5EF4-FFF2-40B4-BE49-F238E27FC236}">
                  <a16:creationId xmlns:a16="http://schemas.microsoft.com/office/drawing/2014/main" id="{5B2DD605-43E3-FA9B-DFA3-610CC6D06792}"/>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22" name="Friform 1221">
              <a:extLst>
                <a:ext uri="{FF2B5EF4-FFF2-40B4-BE49-F238E27FC236}">
                  <a16:creationId xmlns:a16="http://schemas.microsoft.com/office/drawing/2014/main" id="{5FD1410D-75B4-45BF-09D4-C3FDCC3ACAA2}"/>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23" name="Friform 1222">
              <a:extLst>
                <a:ext uri="{FF2B5EF4-FFF2-40B4-BE49-F238E27FC236}">
                  <a16:creationId xmlns:a16="http://schemas.microsoft.com/office/drawing/2014/main" id="{12D648C9-C8D0-0DAA-8453-F475F4E8176C}"/>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24" name="Friform 1223">
              <a:extLst>
                <a:ext uri="{FF2B5EF4-FFF2-40B4-BE49-F238E27FC236}">
                  <a16:creationId xmlns:a16="http://schemas.microsoft.com/office/drawing/2014/main" id="{0607BBEA-D8EA-B6BB-86AD-69BD2E0B9640}"/>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25" name="Friform 1224">
              <a:extLst>
                <a:ext uri="{FF2B5EF4-FFF2-40B4-BE49-F238E27FC236}">
                  <a16:creationId xmlns:a16="http://schemas.microsoft.com/office/drawing/2014/main" id="{93B700FD-8F66-2DE9-B593-22EC36BFF0A9}"/>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26" name="Friform 1225">
              <a:extLst>
                <a:ext uri="{FF2B5EF4-FFF2-40B4-BE49-F238E27FC236}">
                  <a16:creationId xmlns:a16="http://schemas.microsoft.com/office/drawing/2014/main" id="{3CC54698-B85A-1DA3-1A59-7519397CFC7F}"/>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27" name="Friform 1226">
              <a:extLst>
                <a:ext uri="{FF2B5EF4-FFF2-40B4-BE49-F238E27FC236}">
                  <a16:creationId xmlns:a16="http://schemas.microsoft.com/office/drawing/2014/main" id="{B0D851D5-0658-EF64-088F-CE0EEF055143}"/>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chemeClr val="accent1"/>
            </a:solidFill>
            <a:ln w="9484" cap="flat">
              <a:noFill/>
              <a:prstDash val="solid"/>
              <a:miter/>
            </a:ln>
          </p:spPr>
          <p:txBody>
            <a:bodyPr rtlCol="0" anchor="ctr"/>
            <a:lstStyle/>
            <a:p>
              <a:endParaRPr lang="nb-NO"/>
            </a:p>
          </p:txBody>
        </p:sp>
        <p:sp>
          <p:nvSpPr>
            <p:cNvPr id="1228" name="Friform 1227">
              <a:extLst>
                <a:ext uri="{FF2B5EF4-FFF2-40B4-BE49-F238E27FC236}">
                  <a16:creationId xmlns:a16="http://schemas.microsoft.com/office/drawing/2014/main" id="{60668B5B-3EB4-0EAD-FE22-99E58A55BCAD}"/>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noFill/>
            <a:ln w="9484" cap="flat">
              <a:noFill/>
              <a:prstDash val="solid"/>
              <a:miter/>
            </a:ln>
          </p:spPr>
          <p:txBody>
            <a:bodyPr rtlCol="0" anchor="ctr"/>
            <a:lstStyle/>
            <a:p>
              <a:endParaRPr lang="nb-NO"/>
            </a:p>
          </p:txBody>
        </p:sp>
        <p:sp>
          <p:nvSpPr>
            <p:cNvPr id="1229" name="Friform 1228">
              <a:extLst>
                <a:ext uri="{FF2B5EF4-FFF2-40B4-BE49-F238E27FC236}">
                  <a16:creationId xmlns:a16="http://schemas.microsoft.com/office/drawing/2014/main" id="{7B35ABF5-DFF4-D307-EF25-D790F141AEE4}"/>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noFill/>
            <a:ln w="9484" cap="flat">
              <a:noFill/>
              <a:prstDash val="solid"/>
              <a:miter/>
            </a:ln>
          </p:spPr>
          <p:txBody>
            <a:bodyPr rtlCol="0" anchor="ctr"/>
            <a:lstStyle/>
            <a:p>
              <a:endParaRPr lang="nb-NO"/>
            </a:p>
          </p:txBody>
        </p:sp>
        <p:sp>
          <p:nvSpPr>
            <p:cNvPr id="1230" name="Friform 1229">
              <a:extLst>
                <a:ext uri="{FF2B5EF4-FFF2-40B4-BE49-F238E27FC236}">
                  <a16:creationId xmlns:a16="http://schemas.microsoft.com/office/drawing/2014/main" id="{3BC6C2E8-1896-1D96-0B7E-EF7E3884C510}"/>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noFill/>
            <a:ln w="9484" cap="flat">
              <a:noFill/>
              <a:prstDash val="solid"/>
              <a:miter/>
            </a:ln>
          </p:spPr>
          <p:txBody>
            <a:bodyPr rtlCol="0" anchor="ctr"/>
            <a:lstStyle/>
            <a:p>
              <a:endParaRPr lang="nb-NO"/>
            </a:p>
          </p:txBody>
        </p:sp>
        <p:sp>
          <p:nvSpPr>
            <p:cNvPr id="1231" name="Friform 1230">
              <a:extLst>
                <a:ext uri="{FF2B5EF4-FFF2-40B4-BE49-F238E27FC236}">
                  <a16:creationId xmlns:a16="http://schemas.microsoft.com/office/drawing/2014/main" id="{BA11308F-6529-0E53-A3BD-D5E0CC841654}"/>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noFill/>
            <a:ln w="9484" cap="flat">
              <a:noFill/>
              <a:prstDash val="solid"/>
              <a:miter/>
            </a:ln>
          </p:spPr>
          <p:txBody>
            <a:bodyPr rtlCol="0" anchor="ctr"/>
            <a:lstStyle/>
            <a:p>
              <a:endParaRPr lang="nb-NO"/>
            </a:p>
          </p:txBody>
        </p:sp>
        <p:sp>
          <p:nvSpPr>
            <p:cNvPr id="1232" name="Friform 1231">
              <a:extLst>
                <a:ext uri="{FF2B5EF4-FFF2-40B4-BE49-F238E27FC236}">
                  <a16:creationId xmlns:a16="http://schemas.microsoft.com/office/drawing/2014/main" id="{B1D3D723-505B-629D-DE55-CE2FE52D585D}"/>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noFill/>
            <a:ln w="9484" cap="flat">
              <a:noFill/>
              <a:prstDash val="solid"/>
              <a:miter/>
            </a:ln>
          </p:spPr>
          <p:txBody>
            <a:bodyPr rtlCol="0" anchor="ctr"/>
            <a:lstStyle/>
            <a:p>
              <a:endParaRPr lang="nb-NO"/>
            </a:p>
          </p:txBody>
        </p:sp>
        <p:sp>
          <p:nvSpPr>
            <p:cNvPr id="1233" name="Friform 1232">
              <a:extLst>
                <a:ext uri="{FF2B5EF4-FFF2-40B4-BE49-F238E27FC236}">
                  <a16:creationId xmlns:a16="http://schemas.microsoft.com/office/drawing/2014/main" id="{EF5DC9A1-D59C-DECC-A8A6-A6B5A43110C3}"/>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noFill/>
            <a:ln w="9484" cap="flat">
              <a:noFill/>
              <a:prstDash val="solid"/>
              <a:miter/>
            </a:ln>
          </p:spPr>
          <p:txBody>
            <a:bodyPr rtlCol="0" anchor="ctr"/>
            <a:lstStyle/>
            <a:p>
              <a:endParaRPr lang="nb-NO"/>
            </a:p>
          </p:txBody>
        </p:sp>
        <p:sp>
          <p:nvSpPr>
            <p:cNvPr id="1234" name="Friform 1233">
              <a:extLst>
                <a:ext uri="{FF2B5EF4-FFF2-40B4-BE49-F238E27FC236}">
                  <a16:creationId xmlns:a16="http://schemas.microsoft.com/office/drawing/2014/main" id="{35151974-5973-DB64-5A64-5DF9642BA942}"/>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noFill/>
            <a:ln w="9484" cap="flat">
              <a:noFill/>
              <a:prstDash val="solid"/>
              <a:miter/>
            </a:ln>
          </p:spPr>
          <p:txBody>
            <a:bodyPr rtlCol="0" anchor="ctr"/>
            <a:lstStyle/>
            <a:p>
              <a:endParaRPr lang="nb-NO"/>
            </a:p>
          </p:txBody>
        </p:sp>
        <p:sp>
          <p:nvSpPr>
            <p:cNvPr id="1235" name="Friform 1234">
              <a:extLst>
                <a:ext uri="{FF2B5EF4-FFF2-40B4-BE49-F238E27FC236}">
                  <a16:creationId xmlns:a16="http://schemas.microsoft.com/office/drawing/2014/main" id="{592301E5-1D2C-2C9E-B66D-36FDBDDA5364}"/>
                </a:ext>
              </a:extLst>
            </p:cNvPr>
            <p:cNvSpPr/>
            <p:nvPr/>
          </p:nvSpPr>
          <p:spPr>
            <a:xfrm>
              <a:off x="5718626" y="3051911"/>
              <a:ext cx="757212" cy="757022"/>
            </a:xfrm>
            <a:custGeom>
              <a:avLst/>
              <a:gdLst>
                <a:gd name="connsiteX0" fmla="*/ 757212 w 757212"/>
                <a:gd name="connsiteY0" fmla="*/ 378511 h 757022"/>
                <a:gd name="connsiteX1" fmla="*/ 752470 w 757212"/>
                <a:gd name="connsiteY1" fmla="*/ 438451 h 757022"/>
                <a:gd name="connsiteX2" fmla="*/ 742417 w 757212"/>
                <a:gd name="connsiteY2" fmla="*/ 483690 h 757022"/>
                <a:gd name="connsiteX3" fmla="*/ 564116 w 757212"/>
                <a:gd name="connsiteY3" fmla="*/ 708559 h 757022"/>
                <a:gd name="connsiteX4" fmla="*/ 522385 w 757212"/>
                <a:gd name="connsiteY4" fmla="*/ 728760 h 757022"/>
                <a:gd name="connsiteX5" fmla="*/ 378606 w 757212"/>
                <a:gd name="connsiteY5" fmla="*/ 757023 h 757022"/>
                <a:gd name="connsiteX6" fmla="*/ 234827 w 757212"/>
                <a:gd name="connsiteY6" fmla="*/ 728760 h 757022"/>
                <a:gd name="connsiteX7" fmla="*/ 193097 w 757212"/>
                <a:gd name="connsiteY7" fmla="*/ 708559 h 757022"/>
                <a:gd name="connsiteX8" fmla="*/ 14795 w 757212"/>
                <a:gd name="connsiteY8" fmla="*/ 483690 h 757022"/>
                <a:gd name="connsiteX9" fmla="*/ 4742 w 757212"/>
                <a:gd name="connsiteY9" fmla="*/ 438451 h 757022"/>
                <a:gd name="connsiteX10" fmla="*/ 0 w 757212"/>
                <a:gd name="connsiteY10" fmla="*/ 378511 h 757022"/>
                <a:gd name="connsiteX11" fmla="*/ 69424 w 757212"/>
                <a:gd name="connsiteY11" fmla="*/ 159997 h 757022"/>
                <a:gd name="connsiteX12" fmla="*/ 98445 w 757212"/>
                <a:gd name="connsiteY12" fmla="*/ 123863 h 757022"/>
                <a:gd name="connsiteX13" fmla="*/ 355370 w 757212"/>
                <a:gd name="connsiteY13" fmla="*/ 664 h 757022"/>
                <a:gd name="connsiteX14" fmla="*/ 378511 w 757212"/>
                <a:gd name="connsiteY14" fmla="*/ 0 h 757022"/>
                <a:gd name="connsiteX15" fmla="*/ 401652 w 757212"/>
                <a:gd name="connsiteY15" fmla="*/ 664 h 757022"/>
                <a:gd name="connsiteX16" fmla="*/ 658577 w 757212"/>
                <a:gd name="connsiteY16" fmla="*/ 123863 h 757022"/>
                <a:gd name="connsiteX17" fmla="*/ 687599 w 757212"/>
                <a:gd name="connsiteY17" fmla="*/ 159997 h 757022"/>
                <a:gd name="connsiteX18" fmla="*/ 757023 w 757212"/>
                <a:gd name="connsiteY18" fmla="*/ 378511 h 757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57212" h="757022">
                  <a:moveTo>
                    <a:pt x="757212" y="378511"/>
                  </a:moveTo>
                  <a:cubicBezTo>
                    <a:pt x="757212" y="398902"/>
                    <a:pt x="755600" y="418914"/>
                    <a:pt x="752470" y="438451"/>
                  </a:cubicBezTo>
                  <a:cubicBezTo>
                    <a:pt x="750004" y="453815"/>
                    <a:pt x="746685" y="468990"/>
                    <a:pt x="742417" y="483690"/>
                  </a:cubicBezTo>
                  <a:cubicBezTo>
                    <a:pt x="714628" y="579954"/>
                    <a:pt x="649662" y="660379"/>
                    <a:pt x="564116" y="708559"/>
                  </a:cubicBezTo>
                  <a:cubicBezTo>
                    <a:pt x="550743" y="716146"/>
                    <a:pt x="536801" y="722880"/>
                    <a:pt x="522385" y="728760"/>
                  </a:cubicBezTo>
                  <a:cubicBezTo>
                    <a:pt x="478095" y="746969"/>
                    <a:pt x="429536" y="757023"/>
                    <a:pt x="378606" y="757023"/>
                  </a:cubicBezTo>
                  <a:cubicBezTo>
                    <a:pt x="327676" y="757023"/>
                    <a:pt x="279213" y="746969"/>
                    <a:pt x="234827" y="728760"/>
                  </a:cubicBezTo>
                  <a:cubicBezTo>
                    <a:pt x="220506" y="722880"/>
                    <a:pt x="206564" y="716146"/>
                    <a:pt x="193097" y="708559"/>
                  </a:cubicBezTo>
                  <a:cubicBezTo>
                    <a:pt x="107550" y="660379"/>
                    <a:pt x="42584" y="579954"/>
                    <a:pt x="14795" y="483690"/>
                  </a:cubicBezTo>
                  <a:cubicBezTo>
                    <a:pt x="10527" y="468990"/>
                    <a:pt x="7208" y="453910"/>
                    <a:pt x="4742" y="438451"/>
                  </a:cubicBezTo>
                  <a:cubicBezTo>
                    <a:pt x="1612" y="418914"/>
                    <a:pt x="0" y="398902"/>
                    <a:pt x="0" y="378511"/>
                  </a:cubicBezTo>
                  <a:cubicBezTo>
                    <a:pt x="0" y="297138"/>
                    <a:pt x="25702" y="221739"/>
                    <a:pt x="69424" y="159997"/>
                  </a:cubicBezTo>
                  <a:cubicBezTo>
                    <a:pt x="78339" y="147383"/>
                    <a:pt x="88107" y="135338"/>
                    <a:pt x="98445" y="123863"/>
                  </a:cubicBezTo>
                  <a:cubicBezTo>
                    <a:pt x="162842" y="53111"/>
                    <a:pt x="253700" y="6829"/>
                    <a:pt x="355370" y="664"/>
                  </a:cubicBezTo>
                  <a:cubicBezTo>
                    <a:pt x="363052" y="190"/>
                    <a:pt x="370734" y="0"/>
                    <a:pt x="378511" y="0"/>
                  </a:cubicBezTo>
                  <a:cubicBezTo>
                    <a:pt x="386288" y="0"/>
                    <a:pt x="394065" y="285"/>
                    <a:pt x="401652" y="664"/>
                  </a:cubicBezTo>
                  <a:cubicBezTo>
                    <a:pt x="503322" y="6829"/>
                    <a:pt x="594180" y="53111"/>
                    <a:pt x="658577" y="123863"/>
                  </a:cubicBezTo>
                  <a:cubicBezTo>
                    <a:pt x="669010" y="135244"/>
                    <a:pt x="678684" y="147383"/>
                    <a:pt x="687599" y="159997"/>
                  </a:cubicBezTo>
                  <a:cubicBezTo>
                    <a:pt x="731321" y="221739"/>
                    <a:pt x="757023" y="297138"/>
                    <a:pt x="757023" y="378511"/>
                  </a:cubicBezTo>
                  <a:close/>
                </a:path>
              </a:pathLst>
            </a:custGeom>
            <a:solidFill>
              <a:schemeClr val="bg1"/>
            </a:solidFill>
            <a:ln w="9484" cap="flat">
              <a:noFill/>
              <a:prstDash val="solid"/>
              <a:miter/>
            </a:ln>
          </p:spPr>
          <p:txBody>
            <a:bodyPr rtlCol="0" anchor="ctr"/>
            <a:lstStyle/>
            <a:p>
              <a:endParaRPr lang="nb-NO" dirty="0"/>
            </a:p>
          </p:txBody>
        </p:sp>
      </p:grpSp>
      <p:pic>
        <p:nvPicPr>
          <p:cNvPr id="2" name="Grafikk 1">
            <a:extLst>
              <a:ext uri="{FF2B5EF4-FFF2-40B4-BE49-F238E27FC236}">
                <a16:creationId xmlns:a16="http://schemas.microsoft.com/office/drawing/2014/main" id="{AE230383-143F-BB48-58D1-B0C5E065397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4158383" y="1626949"/>
            <a:ext cx="366130" cy="268495"/>
          </a:xfrm>
          <a:prstGeom prst="rect">
            <a:avLst/>
          </a:prstGeom>
        </p:spPr>
      </p:pic>
      <p:pic>
        <p:nvPicPr>
          <p:cNvPr id="4" name="Grafikk 3">
            <a:extLst>
              <a:ext uri="{FF2B5EF4-FFF2-40B4-BE49-F238E27FC236}">
                <a16:creationId xmlns:a16="http://schemas.microsoft.com/office/drawing/2014/main" id="{3CF20910-E703-0B3A-DCCE-3DF9782C08E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2563430" y="1578132"/>
            <a:ext cx="366130" cy="634625"/>
          </a:xfrm>
          <a:prstGeom prst="rect">
            <a:avLst/>
          </a:prstGeom>
        </p:spPr>
      </p:pic>
      <p:pic>
        <p:nvPicPr>
          <p:cNvPr id="5" name="Grafikk 4">
            <a:extLst>
              <a:ext uri="{FF2B5EF4-FFF2-40B4-BE49-F238E27FC236}">
                <a16:creationId xmlns:a16="http://schemas.microsoft.com/office/drawing/2014/main" id="{F8E8A681-4334-956A-02FD-CB9061BAC55B}"/>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3118854" y="1336814"/>
            <a:ext cx="593944" cy="699715"/>
          </a:xfrm>
          <a:prstGeom prst="rect">
            <a:avLst/>
          </a:prstGeom>
        </p:spPr>
      </p:pic>
      <p:pic>
        <p:nvPicPr>
          <p:cNvPr id="6" name="Grafikk 5">
            <a:extLst>
              <a:ext uri="{FF2B5EF4-FFF2-40B4-BE49-F238E27FC236}">
                <a16:creationId xmlns:a16="http://schemas.microsoft.com/office/drawing/2014/main" id="{89E47B1A-B15B-A3EA-A487-0AE7CE9C7FB7}"/>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4000316" y="140722"/>
            <a:ext cx="512582" cy="691579"/>
          </a:xfrm>
          <a:prstGeom prst="rect">
            <a:avLst/>
          </a:prstGeom>
        </p:spPr>
      </p:pic>
      <p:pic>
        <p:nvPicPr>
          <p:cNvPr id="7" name="Grafikk 6">
            <a:extLst>
              <a:ext uri="{FF2B5EF4-FFF2-40B4-BE49-F238E27FC236}">
                <a16:creationId xmlns:a16="http://schemas.microsoft.com/office/drawing/2014/main" id="{1D451A8B-324A-BC98-4815-8D1BCDBD141E}"/>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3902092" y="1016929"/>
            <a:ext cx="439356" cy="528854"/>
          </a:xfrm>
          <a:prstGeom prst="rect">
            <a:avLst/>
          </a:prstGeom>
        </p:spPr>
      </p:pic>
      <p:pic>
        <p:nvPicPr>
          <p:cNvPr id="8" name="Grafikk 7">
            <a:extLst>
              <a:ext uri="{FF2B5EF4-FFF2-40B4-BE49-F238E27FC236}">
                <a16:creationId xmlns:a16="http://schemas.microsoft.com/office/drawing/2014/main" id="{0375C995-8CBC-56A9-E650-472AFBCC55E6}"/>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2693580" y="2407831"/>
            <a:ext cx="366130" cy="561399"/>
          </a:xfrm>
          <a:prstGeom prst="rect">
            <a:avLst/>
          </a:prstGeom>
        </p:spPr>
      </p:pic>
      <p:pic>
        <p:nvPicPr>
          <p:cNvPr id="9" name="Grafikk 8">
            <a:extLst>
              <a:ext uri="{FF2B5EF4-FFF2-40B4-BE49-F238E27FC236}">
                <a16:creationId xmlns:a16="http://schemas.microsoft.com/office/drawing/2014/main" id="{4C85244B-B950-412F-F072-90DA694D0A4E}"/>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12541050" y="650799"/>
            <a:ext cx="471901" cy="732260"/>
          </a:xfrm>
          <a:prstGeom prst="rect">
            <a:avLst/>
          </a:prstGeom>
        </p:spPr>
      </p:pic>
      <p:pic>
        <p:nvPicPr>
          <p:cNvPr id="10" name="Grafikk 9">
            <a:extLst>
              <a:ext uri="{FF2B5EF4-FFF2-40B4-BE49-F238E27FC236}">
                <a16:creationId xmlns:a16="http://schemas.microsoft.com/office/drawing/2014/main" id="{D727A95E-6364-00E7-B7C8-D53189210D36}"/>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13698686" y="2025665"/>
            <a:ext cx="406811" cy="691579"/>
          </a:xfrm>
          <a:prstGeom prst="rect">
            <a:avLst/>
          </a:prstGeom>
        </p:spPr>
      </p:pic>
      <p:pic>
        <p:nvPicPr>
          <p:cNvPr id="11" name="Grafikk 10">
            <a:extLst>
              <a:ext uri="{FF2B5EF4-FFF2-40B4-BE49-F238E27FC236}">
                <a16:creationId xmlns:a16="http://schemas.microsoft.com/office/drawing/2014/main" id="{D5952245-289E-B257-4D67-93886A772B75}"/>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13254091" y="2603099"/>
            <a:ext cx="178997" cy="170861"/>
          </a:xfrm>
          <a:prstGeom prst="rect">
            <a:avLst/>
          </a:prstGeom>
        </p:spPr>
      </p:pic>
      <p:pic>
        <p:nvPicPr>
          <p:cNvPr id="12" name="Grafikk 11">
            <a:extLst>
              <a:ext uri="{FF2B5EF4-FFF2-40B4-BE49-F238E27FC236}">
                <a16:creationId xmlns:a16="http://schemas.microsoft.com/office/drawing/2014/main" id="{1F332597-8876-EB81-051F-C900053EC0CE}"/>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13059710" y="316230"/>
            <a:ext cx="455629" cy="536991"/>
          </a:xfrm>
          <a:prstGeom prst="rect">
            <a:avLst/>
          </a:prstGeom>
        </p:spPr>
      </p:pic>
      <p:pic>
        <p:nvPicPr>
          <p:cNvPr id="13" name="Grafikk 12">
            <a:extLst>
              <a:ext uri="{FF2B5EF4-FFF2-40B4-BE49-F238E27FC236}">
                <a16:creationId xmlns:a16="http://schemas.microsoft.com/office/drawing/2014/main" id="{01B0D1E6-0EE3-0434-6847-34BF7ECA5922}"/>
              </a:ext>
            </a:extLst>
          </p:cNvPr>
          <p:cNvPicPr>
            <a:picLocks noChangeAspect="1"/>
          </p:cNvPicPr>
          <p:nvPr/>
        </p:nvPicPr>
        <p:blipFill>
          <a:blip r:embed="rId24">
            <a:extLst>
              <a:ext uri="{96DAC541-7B7A-43D3-8B79-37D633B846F1}">
                <asvg:svgBlip xmlns:asvg="http://schemas.microsoft.com/office/drawing/2016/SVG/main" r:embed="rId25"/>
              </a:ext>
            </a:extLst>
          </a:blip>
          <a:stretch>
            <a:fillRect/>
          </a:stretch>
        </p:blipFill>
        <p:spPr>
          <a:xfrm>
            <a:off x="12905124" y="-636270"/>
            <a:ext cx="610216" cy="414947"/>
          </a:xfrm>
          <a:prstGeom prst="rect">
            <a:avLst/>
          </a:prstGeom>
        </p:spPr>
      </p:pic>
      <p:pic>
        <p:nvPicPr>
          <p:cNvPr id="14" name="Grafikk 13">
            <a:extLst>
              <a:ext uri="{FF2B5EF4-FFF2-40B4-BE49-F238E27FC236}">
                <a16:creationId xmlns:a16="http://schemas.microsoft.com/office/drawing/2014/main" id="{AADCD612-2D8B-EDA2-056D-AAEF4C4BD424}"/>
              </a:ext>
            </a:extLst>
          </p:cNvPr>
          <p:cNvPicPr>
            <a:picLocks noChangeAspect="1"/>
          </p:cNvPicPr>
          <p:nvPr/>
        </p:nvPicPr>
        <p:blipFill>
          <a:blip r:embed="rId26">
            <a:extLst>
              <a:ext uri="{96DAC541-7B7A-43D3-8B79-37D633B846F1}">
                <asvg:svgBlip xmlns:asvg="http://schemas.microsoft.com/office/drawing/2016/SVG/main" r:embed="rId27"/>
              </a:ext>
            </a:extLst>
          </a:blip>
          <a:stretch>
            <a:fillRect/>
          </a:stretch>
        </p:blipFill>
        <p:spPr>
          <a:xfrm rot="622948">
            <a:off x="-1367924" y="6113439"/>
            <a:ext cx="7772400" cy="867072"/>
          </a:xfrm>
          <a:prstGeom prst="rect">
            <a:avLst/>
          </a:prstGeom>
        </p:spPr>
      </p:pic>
      <p:pic>
        <p:nvPicPr>
          <p:cNvPr id="15" name="Grafikk 14">
            <a:extLst>
              <a:ext uri="{FF2B5EF4-FFF2-40B4-BE49-F238E27FC236}">
                <a16:creationId xmlns:a16="http://schemas.microsoft.com/office/drawing/2014/main" id="{52FAFE9C-8E09-35A4-EC5B-6A905766477A}"/>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2123869">
            <a:off x="1982595" y="5971571"/>
            <a:ext cx="484826" cy="571165"/>
          </a:xfrm>
          <a:prstGeom prst="rect">
            <a:avLst/>
          </a:prstGeom>
        </p:spPr>
      </p:pic>
      <p:pic>
        <p:nvPicPr>
          <p:cNvPr id="16" name="Grafikk 15">
            <a:extLst>
              <a:ext uri="{FF2B5EF4-FFF2-40B4-BE49-F238E27FC236}">
                <a16:creationId xmlns:a16="http://schemas.microsoft.com/office/drawing/2014/main" id="{5E9AAE8C-FA81-3051-D7F7-5032171AABAB}"/>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459364" y="5604919"/>
            <a:ext cx="406811" cy="691579"/>
          </a:xfrm>
          <a:prstGeom prst="rect">
            <a:avLst/>
          </a:prstGeom>
        </p:spPr>
      </p:pic>
      <p:pic>
        <p:nvPicPr>
          <p:cNvPr id="17" name="Grafikk 16">
            <a:extLst>
              <a:ext uri="{FF2B5EF4-FFF2-40B4-BE49-F238E27FC236}">
                <a16:creationId xmlns:a16="http://schemas.microsoft.com/office/drawing/2014/main" id="{F7AAA586-5CDD-FF9E-CFE3-2D6F7EAB7819}"/>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2800297" y="6200291"/>
            <a:ext cx="178997" cy="170861"/>
          </a:xfrm>
          <a:prstGeom prst="rect">
            <a:avLst/>
          </a:prstGeom>
        </p:spPr>
      </p:pic>
      <p:pic>
        <p:nvPicPr>
          <p:cNvPr id="18" name="Grafikk 17">
            <a:extLst>
              <a:ext uri="{FF2B5EF4-FFF2-40B4-BE49-F238E27FC236}">
                <a16:creationId xmlns:a16="http://schemas.microsoft.com/office/drawing/2014/main" id="{45A3727D-1787-546C-EF17-7D27769B2731}"/>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3204902" y="6096882"/>
            <a:ext cx="354172" cy="477851"/>
          </a:xfrm>
          <a:prstGeom prst="rect">
            <a:avLst/>
          </a:prstGeom>
        </p:spPr>
      </p:pic>
      <p:pic>
        <p:nvPicPr>
          <p:cNvPr id="19" name="Grafikk 18">
            <a:extLst>
              <a:ext uri="{FF2B5EF4-FFF2-40B4-BE49-F238E27FC236}">
                <a16:creationId xmlns:a16="http://schemas.microsoft.com/office/drawing/2014/main" id="{E810A959-D3E1-E414-0CCC-7B472DADF0B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52829" y="6130921"/>
            <a:ext cx="366130" cy="268495"/>
          </a:xfrm>
          <a:prstGeom prst="rect">
            <a:avLst/>
          </a:prstGeom>
        </p:spPr>
      </p:pic>
      <p:pic>
        <p:nvPicPr>
          <p:cNvPr id="20" name="Bilde 19">
            <a:extLst>
              <a:ext uri="{FF2B5EF4-FFF2-40B4-BE49-F238E27FC236}">
                <a16:creationId xmlns:a16="http://schemas.microsoft.com/office/drawing/2014/main" id="{486C75C6-2A23-CEE8-4138-B48EC59F29E1}"/>
              </a:ext>
            </a:extLst>
          </p:cNvPr>
          <p:cNvPicPr>
            <a:picLocks noChangeAspect="1"/>
          </p:cNvPicPr>
          <p:nvPr/>
        </p:nvPicPr>
        <p:blipFill>
          <a:blip r:embed="rId28"/>
          <a:srcRect/>
          <a:stretch/>
        </p:blipFill>
        <p:spPr>
          <a:xfrm>
            <a:off x="6281646" y="800667"/>
            <a:ext cx="5720907" cy="5720907"/>
          </a:xfrm>
          <a:prstGeom prst="rect">
            <a:avLst/>
          </a:prstGeom>
        </p:spPr>
      </p:pic>
    </p:spTree>
    <p:extLst>
      <p:ext uri="{BB962C8B-B14F-4D97-AF65-F5344CB8AC3E}">
        <p14:creationId xmlns:p14="http://schemas.microsoft.com/office/powerpoint/2010/main" val="3787567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E90ED165-6EC6-3000-34C9-1D5DBCD31071}"/>
            </a:ext>
          </a:extLst>
        </p:cNvPr>
        <p:cNvGrpSpPr/>
        <p:nvPr/>
      </p:nvGrpSpPr>
      <p:grpSpPr>
        <a:xfrm>
          <a:off x="0" y="0"/>
          <a:ext cx="0" cy="0"/>
          <a:chOff x="0" y="0"/>
          <a:chExt cx="0" cy="0"/>
        </a:xfrm>
      </p:grpSpPr>
      <p:pic>
        <p:nvPicPr>
          <p:cNvPr id="14" name="Grafikk 13">
            <a:extLst>
              <a:ext uri="{FF2B5EF4-FFF2-40B4-BE49-F238E27FC236}">
                <a16:creationId xmlns:a16="http://schemas.microsoft.com/office/drawing/2014/main" id="{1C05E8CE-DBED-B1E5-66B3-3CCB70EBCE4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548288" flipH="1">
            <a:off x="-3353416" y="5613487"/>
            <a:ext cx="7772400" cy="867072"/>
          </a:xfrm>
          <a:prstGeom prst="rect">
            <a:avLst/>
          </a:prstGeom>
        </p:spPr>
      </p:pic>
      <p:sp>
        <p:nvSpPr>
          <p:cNvPr id="3" name="Title 2">
            <a:extLst>
              <a:ext uri="{FF2B5EF4-FFF2-40B4-BE49-F238E27FC236}">
                <a16:creationId xmlns:a16="http://schemas.microsoft.com/office/drawing/2014/main" id="{97D7B27E-6E78-82EA-C849-5414F1324791}"/>
              </a:ext>
            </a:extLst>
          </p:cNvPr>
          <p:cNvSpPr>
            <a:spLocks noGrp="1"/>
          </p:cNvSpPr>
          <p:nvPr>
            <p:ph type="title"/>
          </p:nvPr>
        </p:nvSpPr>
        <p:spPr>
          <a:xfrm>
            <a:off x="1919632" y="632964"/>
            <a:ext cx="1229291" cy="504129"/>
          </a:xfrm>
        </p:spPr>
        <p:txBody>
          <a:bodyPr/>
          <a:lstStyle/>
          <a:p>
            <a:r>
              <a:rPr lang="nb-NO" sz="2000" dirty="0">
                <a:solidFill>
                  <a:schemeClr val="accent1"/>
                </a:solidFill>
              </a:rPr>
              <a:t>Trinn 6</a:t>
            </a:r>
            <a:endParaRPr lang="en-NO" sz="2000" dirty="0">
              <a:solidFill>
                <a:schemeClr val="accent1"/>
              </a:solidFill>
            </a:endParaRPr>
          </a:p>
        </p:txBody>
      </p:sp>
      <p:sp>
        <p:nvSpPr>
          <p:cNvPr id="306" name="TekstSylinder 305">
            <a:extLst>
              <a:ext uri="{FF2B5EF4-FFF2-40B4-BE49-F238E27FC236}">
                <a16:creationId xmlns:a16="http://schemas.microsoft.com/office/drawing/2014/main" id="{7A363A4F-D6E0-15B2-99BC-E98D5B9F05CC}"/>
              </a:ext>
            </a:extLst>
          </p:cNvPr>
          <p:cNvSpPr txBox="1"/>
          <p:nvPr/>
        </p:nvSpPr>
        <p:spPr>
          <a:xfrm>
            <a:off x="409877" y="2946858"/>
            <a:ext cx="6566656" cy="1708673"/>
          </a:xfrm>
          <a:prstGeom prst="rect">
            <a:avLst/>
          </a:prstGeom>
        </p:spPr>
        <p:txBody>
          <a:bodyPr wrap="square" lIns="90000" rtlCol="0">
            <a:spAutoFit/>
          </a:bodyPr>
          <a:lstStyle/>
          <a:p>
            <a:pPr marL="342900" lvl="0" indent="-342900">
              <a:lnSpc>
                <a:spcPct val="120000"/>
              </a:lnSpc>
              <a:spcAft>
                <a:spcPts val="1200"/>
              </a:spcAft>
              <a:buFont typeface="+mj-lt"/>
              <a:buAutoNum type="arabicPeriod"/>
            </a:pPr>
            <a:r>
              <a:rPr lang="nb-NO" sz="1600" dirty="0"/>
              <a:t>Vil beslutningen føre til at andre beslutninger også må tas?</a:t>
            </a:r>
          </a:p>
          <a:p>
            <a:pPr marL="342900" lvl="0" indent="-342900">
              <a:lnSpc>
                <a:spcPct val="120000"/>
              </a:lnSpc>
              <a:spcAft>
                <a:spcPts val="1200"/>
              </a:spcAft>
              <a:buFont typeface="+mj-lt"/>
              <a:buAutoNum type="arabicPeriod"/>
            </a:pPr>
            <a:r>
              <a:rPr lang="nb-NO" sz="1600" dirty="0"/>
              <a:t>Har vi nok kunnskap til å ta eventuelle andre beslutninger? </a:t>
            </a:r>
          </a:p>
          <a:p>
            <a:pPr marL="342900" lvl="0" indent="-342900">
              <a:lnSpc>
                <a:spcPct val="120000"/>
              </a:lnSpc>
              <a:spcAft>
                <a:spcPts val="1200"/>
              </a:spcAft>
              <a:buFont typeface="+mj-lt"/>
              <a:buAutoNum type="arabicPeriod"/>
            </a:pPr>
            <a:r>
              <a:rPr lang="nb-NO" sz="1600" dirty="0"/>
              <a:t>Hvem skal informeres om beslutningen?</a:t>
            </a:r>
          </a:p>
          <a:p>
            <a:pPr marL="342900" lvl="0" indent="-342900">
              <a:lnSpc>
                <a:spcPct val="120000"/>
              </a:lnSpc>
              <a:spcAft>
                <a:spcPts val="1200"/>
              </a:spcAft>
              <a:buFont typeface="+mj-lt"/>
              <a:buAutoNum type="arabicPeriod"/>
            </a:pPr>
            <a:r>
              <a:rPr lang="nb-NO" sz="1600" dirty="0"/>
              <a:t>Husk å dokumenter beslutningen.</a:t>
            </a:r>
          </a:p>
        </p:txBody>
      </p:sp>
      <p:sp>
        <p:nvSpPr>
          <p:cNvPr id="571" name="TekstSylinder 570">
            <a:extLst>
              <a:ext uri="{FF2B5EF4-FFF2-40B4-BE49-F238E27FC236}">
                <a16:creationId xmlns:a16="http://schemas.microsoft.com/office/drawing/2014/main" id="{DD02A8EE-B9AB-4A76-FF96-2171F0D0A079}"/>
              </a:ext>
            </a:extLst>
          </p:cNvPr>
          <p:cNvSpPr txBox="1"/>
          <p:nvPr/>
        </p:nvSpPr>
        <p:spPr>
          <a:xfrm>
            <a:off x="416869" y="1844239"/>
            <a:ext cx="6305664" cy="1077218"/>
          </a:xfrm>
          <a:prstGeom prst="rect">
            <a:avLst/>
          </a:prstGeom>
          <a:noFill/>
        </p:spPr>
        <p:txBody>
          <a:bodyPr wrap="square">
            <a:spAutoFit/>
          </a:bodyPr>
          <a:lstStyle/>
          <a:p>
            <a:r>
              <a:rPr lang="nb-NO" sz="3200" b="1" dirty="0">
                <a:solidFill>
                  <a:schemeClr val="tx2"/>
                </a:solidFill>
                <a:latin typeface="Arial" panose="020B0604020202020204" pitchFamily="34" charset="0"/>
                <a:cs typeface="Arial" panose="020B0604020202020204" pitchFamily="34" charset="0"/>
              </a:rPr>
              <a:t>Ta beslutningen og eventuelle tilleggsbeslutninger</a:t>
            </a:r>
          </a:p>
        </p:txBody>
      </p:sp>
      <p:pic>
        <p:nvPicPr>
          <p:cNvPr id="52" name="Bilde 51">
            <a:extLst>
              <a:ext uri="{FF2B5EF4-FFF2-40B4-BE49-F238E27FC236}">
                <a16:creationId xmlns:a16="http://schemas.microsoft.com/office/drawing/2014/main" id="{B7E7CEC1-8D59-99A5-7003-E6BC2AA90C61}"/>
              </a:ext>
            </a:extLst>
          </p:cNvPr>
          <p:cNvPicPr>
            <a:picLocks noChangeAspect="1"/>
          </p:cNvPicPr>
          <p:nvPr/>
        </p:nvPicPr>
        <p:blipFill>
          <a:blip r:embed="rId5"/>
          <a:stretch>
            <a:fillRect/>
          </a:stretch>
        </p:blipFill>
        <p:spPr>
          <a:xfrm>
            <a:off x="9250154" y="5873957"/>
            <a:ext cx="2926320" cy="1010100"/>
          </a:xfrm>
          <a:prstGeom prst="rect">
            <a:avLst/>
          </a:prstGeom>
        </p:spPr>
      </p:pic>
      <p:grpSp>
        <p:nvGrpSpPr>
          <p:cNvPr id="960" name="Grafikk 3">
            <a:extLst>
              <a:ext uri="{FF2B5EF4-FFF2-40B4-BE49-F238E27FC236}">
                <a16:creationId xmlns:a16="http://schemas.microsoft.com/office/drawing/2014/main" id="{FBA922F4-7344-7DD2-E37C-32AE36189C79}"/>
              </a:ext>
            </a:extLst>
          </p:cNvPr>
          <p:cNvGrpSpPr/>
          <p:nvPr/>
        </p:nvGrpSpPr>
        <p:grpSpPr>
          <a:xfrm>
            <a:off x="489876" y="325467"/>
            <a:ext cx="1264288" cy="1264288"/>
            <a:chOff x="4991100" y="2324100"/>
            <a:chExt cx="2212550" cy="2212550"/>
          </a:xfrm>
        </p:grpSpPr>
        <p:sp>
          <p:nvSpPr>
            <p:cNvPr id="961" name="Friform 960">
              <a:extLst>
                <a:ext uri="{FF2B5EF4-FFF2-40B4-BE49-F238E27FC236}">
                  <a16:creationId xmlns:a16="http://schemas.microsoft.com/office/drawing/2014/main" id="{CFA69B4C-3A79-6B2D-8CE9-79F6AC09B9F1}"/>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62" name="Friform 961">
              <a:extLst>
                <a:ext uri="{FF2B5EF4-FFF2-40B4-BE49-F238E27FC236}">
                  <a16:creationId xmlns:a16="http://schemas.microsoft.com/office/drawing/2014/main" id="{89CD9A7F-A75B-C1E7-D08E-82C0774DFFC1}"/>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63" name="Friform 962">
              <a:extLst>
                <a:ext uri="{FF2B5EF4-FFF2-40B4-BE49-F238E27FC236}">
                  <a16:creationId xmlns:a16="http://schemas.microsoft.com/office/drawing/2014/main" id="{B68FFBB9-B7DB-9B4C-123D-6B73D4335D55}"/>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64" name="Friform 963">
              <a:extLst>
                <a:ext uri="{FF2B5EF4-FFF2-40B4-BE49-F238E27FC236}">
                  <a16:creationId xmlns:a16="http://schemas.microsoft.com/office/drawing/2014/main" id="{CC95E0B4-03BC-48BF-1CBF-3C4C73D94879}"/>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965" name="Friform 964">
              <a:extLst>
                <a:ext uri="{FF2B5EF4-FFF2-40B4-BE49-F238E27FC236}">
                  <a16:creationId xmlns:a16="http://schemas.microsoft.com/office/drawing/2014/main" id="{9C8A7796-6C29-2B54-90F7-D1FCAEFF5B7A}"/>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66" name="Friform 965">
              <a:extLst>
                <a:ext uri="{FF2B5EF4-FFF2-40B4-BE49-F238E27FC236}">
                  <a16:creationId xmlns:a16="http://schemas.microsoft.com/office/drawing/2014/main" id="{91FA1FEE-2702-163E-156C-0EBCC3BAFB19}"/>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67" name="Friform 966">
              <a:extLst>
                <a:ext uri="{FF2B5EF4-FFF2-40B4-BE49-F238E27FC236}">
                  <a16:creationId xmlns:a16="http://schemas.microsoft.com/office/drawing/2014/main" id="{C391BEE9-7B79-6568-CF79-ECCD33059451}"/>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68" name="Friform 967">
              <a:extLst>
                <a:ext uri="{FF2B5EF4-FFF2-40B4-BE49-F238E27FC236}">
                  <a16:creationId xmlns:a16="http://schemas.microsoft.com/office/drawing/2014/main" id="{816AA180-D1FE-0C16-3BCA-024C0980A5F9}"/>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69" name="Friform 968">
              <a:extLst>
                <a:ext uri="{FF2B5EF4-FFF2-40B4-BE49-F238E27FC236}">
                  <a16:creationId xmlns:a16="http://schemas.microsoft.com/office/drawing/2014/main" id="{FC5F7328-40E9-8C20-B4D2-DEE2D601905B}"/>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970" name="Friform 969">
              <a:extLst>
                <a:ext uri="{FF2B5EF4-FFF2-40B4-BE49-F238E27FC236}">
                  <a16:creationId xmlns:a16="http://schemas.microsoft.com/office/drawing/2014/main" id="{72387E04-3119-7E0E-C65E-DA348C34499F}"/>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71" name="Friform 970">
              <a:extLst>
                <a:ext uri="{FF2B5EF4-FFF2-40B4-BE49-F238E27FC236}">
                  <a16:creationId xmlns:a16="http://schemas.microsoft.com/office/drawing/2014/main" id="{7694DC02-A5CE-7229-2FDB-BA71349C2AF5}"/>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72" name="Friform 971">
              <a:extLst>
                <a:ext uri="{FF2B5EF4-FFF2-40B4-BE49-F238E27FC236}">
                  <a16:creationId xmlns:a16="http://schemas.microsoft.com/office/drawing/2014/main" id="{B7E76F0E-21C4-38A3-CDD8-EDCB50443CD6}"/>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73" name="Friform 972">
              <a:extLst>
                <a:ext uri="{FF2B5EF4-FFF2-40B4-BE49-F238E27FC236}">
                  <a16:creationId xmlns:a16="http://schemas.microsoft.com/office/drawing/2014/main" id="{0DCEFED2-2E16-DE94-83D8-259A93BB2AF3}"/>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74" name="Friform 973">
              <a:extLst>
                <a:ext uri="{FF2B5EF4-FFF2-40B4-BE49-F238E27FC236}">
                  <a16:creationId xmlns:a16="http://schemas.microsoft.com/office/drawing/2014/main" id="{5E51CE3D-AC3C-DEF6-4AC5-4778491FE7F8}"/>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75" name="Friform 974">
              <a:extLst>
                <a:ext uri="{FF2B5EF4-FFF2-40B4-BE49-F238E27FC236}">
                  <a16:creationId xmlns:a16="http://schemas.microsoft.com/office/drawing/2014/main" id="{9AD4C1E6-543D-116F-98C7-141348B939D2}"/>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976" name="Friform 975">
              <a:extLst>
                <a:ext uri="{FF2B5EF4-FFF2-40B4-BE49-F238E27FC236}">
                  <a16:creationId xmlns:a16="http://schemas.microsoft.com/office/drawing/2014/main" id="{DADF36D4-B3CE-7A9B-2819-D68CC12677B4}"/>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77" name="Friform 976">
              <a:extLst>
                <a:ext uri="{FF2B5EF4-FFF2-40B4-BE49-F238E27FC236}">
                  <a16:creationId xmlns:a16="http://schemas.microsoft.com/office/drawing/2014/main" id="{F82D6360-09FD-86B7-933F-F10437F8D3D7}"/>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78" name="Friform 977">
              <a:extLst>
                <a:ext uri="{FF2B5EF4-FFF2-40B4-BE49-F238E27FC236}">
                  <a16:creationId xmlns:a16="http://schemas.microsoft.com/office/drawing/2014/main" id="{5F26369E-5FA3-834A-5D69-0191F440B80A}"/>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79" name="Friform 978">
              <a:extLst>
                <a:ext uri="{FF2B5EF4-FFF2-40B4-BE49-F238E27FC236}">
                  <a16:creationId xmlns:a16="http://schemas.microsoft.com/office/drawing/2014/main" id="{5B3DFE05-5819-1BCD-BCB6-006DEC6FAB81}"/>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80" name="Friform 979">
              <a:extLst>
                <a:ext uri="{FF2B5EF4-FFF2-40B4-BE49-F238E27FC236}">
                  <a16:creationId xmlns:a16="http://schemas.microsoft.com/office/drawing/2014/main" id="{194F6537-5BFD-BCD1-BFF8-6438FB62760C}"/>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981" name="Friform 980">
              <a:extLst>
                <a:ext uri="{FF2B5EF4-FFF2-40B4-BE49-F238E27FC236}">
                  <a16:creationId xmlns:a16="http://schemas.microsoft.com/office/drawing/2014/main" id="{D7E17FFA-B7E9-BBF9-BB13-A81EF7CBE2A4}"/>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82" name="Friform 981">
              <a:extLst>
                <a:ext uri="{FF2B5EF4-FFF2-40B4-BE49-F238E27FC236}">
                  <a16:creationId xmlns:a16="http://schemas.microsoft.com/office/drawing/2014/main" id="{87E9E7C0-E452-F85A-E29D-FDE41D412F2E}"/>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83" name="Friform 982">
              <a:extLst>
                <a:ext uri="{FF2B5EF4-FFF2-40B4-BE49-F238E27FC236}">
                  <a16:creationId xmlns:a16="http://schemas.microsoft.com/office/drawing/2014/main" id="{416A14ED-F197-A23F-5D38-DB4D9DF8894B}"/>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984" name="Friform 983">
              <a:extLst>
                <a:ext uri="{FF2B5EF4-FFF2-40B4-BE49-F238E27FC236}">
                  <a16:creationId xmlns:a16="http://schemas.microsoft.com/office/drawing/2014/main" id="{3C01C772-C658-8F2D-8B88-841ABEA2E128}"/>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85" name="Friform 984">
              <a:extLst>
                <a:ext uri="{FF2B5EF4-FFF2-40B4-BE49-F238E27FC236}">
                  <a16:creationId xmlns:a16="http://schemas.microsoft.com/office/drawing/2014/main" id="{C843A333-290D-88E9-FD76-53AE9A9BDD61}"/>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86" name="Friform 985">
              <a:extLst>
                <a:ext uri="{FF2B5EF4-FFF2-40B4-BE49-F238E27FC236}">
                  <a16:creationId xmlns:a16="http://schemas.microsoft.com/office/drawing/2014/main" id="{EC40D544-BB46-D287-0162-26C00505F116}"/>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87" name="Friform 986">
              <a:extLst>
                <a:ext uri="{FF2B5EF4-FFF2-40B4-BE49-F238E27FC236}">
                  <a16:creationId xmlns:a16="http://schemas.microsoft.com/office/drawing/2014/main" id="{29F3557D-5799-7BEC-4A17-786DF9EBA6A1}"/>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88" name="Friform 987">
              <a:extLst>
                <a:ext uri="{FF2B5EF4-FFF2-40B4-BE49-F238E27FC236}">
                  <a16:creationId xmlns:a16="http://schemas.microsoft.com/office/drawing/2014/main" id="{C9FD320C-D880-D1BC-EED7-E00CB342E8D3}"/>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89" name="Friform 988">
              <a:extLst>
                <a:ext uri="{FF2B5EF4-FFF2-40B4-BE49-F238E27FC236}">
                  <a16:creationId xmlns:a16="http://schemas.microsoft.com/office/drawing/2014/main" id="{602165F0-C165-4B6C-B0CC-BF9FE52839B2}"/>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46" name="Friform 1045">
              <a:extLst>
                <a:ext uri="{FF2B5EF4-FFF2-40B4-BE49-F238E27FC236}">
                  <a16:creationId xmlns:a16="http://schemas.microsoft.com/office/drawing/2014/main" id="{2D6DF4D4-F2A9-2D03-AD1F-76AF748B5BBF}"/>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1047" name="Friform 1046">
              <a:extLst>
                <a:ext uri="{FF2B5EF4-FFF2-40B4-BE49-F238E27FC236}">
                  <a16:creationId xmlns:a16="http://schemas.microsoft.com/office/drawing/2014/main" id="{A4B4DBD8-8A15-181E-92CB-22BB5EFB28B7}"/>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48" name="Friform 1047">
              <a:extLst>
                <a:ext uri="{FF2B5EF4-FFF2-40B4-BE49-F238E27FC236}">
                  <a16:creationId xmlns:a16="http://schemas.microsoft.com/office/drawing/2014/main" id="{5708F1B7-E8DB-2935-8B85-0E45697FFE7A}"/>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49" name="Friform 1048">
              <a:extLst>
                <a:ext uri="{FF2B5EF4-FFF2-40B4-BE49-F238E27FC236}">
                  <a16:creationId xmlns:a16="http://schemas.microsoft.com/office/drawing/2014/main" id="{4A42294B-F21C-E6B7-676D-0F24FB46784A}"/>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1050" name="Friform 1049">
              <a:extLst>
                <a:ext uri="{FF2B5EF4-FFF2-40B4-BE49-F238E27FC236}">
                  <a16:creationId xmlns:a16="http://schemas.microsoft.com/office/drawing/2014/main" id="{34F5A2AF-BF6B-7BB0-55B2-498AAE896012}"/>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51" name="Friform 1050">
              <a:extLst>
                <a:ext uri="{FF2B5EF4-FFF2-40B4-BE49-F238E27FC236}">
                  <a16:creationId xmlns:a16="http://schemas.microsoft.com/office/drawing/2014/main" id="{508ACF35-B06F-AA65-BCFD-FC193A27EF43}"/>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52" name="Friform 1051">
              <a:extLst>
                <a:ext uri="{FF2B5EF4-FFF2-40B4-BE49-F238E27FC236}">
                  <a16:creationId xmlns:a16="http://schemas.microsoft.com/office/drawing/2014/main" id="{47F45A6D-33E9-A399-3F0F-EAACC6596BA9}"/>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53" name="Friform 1052">
              <a:extLst>
                <a:ext uri="{FF2B5EF4-FFF2-40B4-BE49-F238E27FC236}">
                  <a16:creationId xmlns:a16="http://schemas.microsoft.com/office/drawing/2014/main" id="{1F6DA516-8A5E-FFD0-7713-9E8B4724D119}"/>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54" name="Friform 1053">
              <a:extLst>
                <a:ext uri="{FF2B5EF4-FFF2-40B4-BE49-F238E27FC236}">
                  <a16:creationId xmlns:a16="http://schemas.microsoft.com/office/drawing/2014/main" id="{8BB0C77D-8F39-A427-A54F-051D9A7546AE}"/>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1055" name="Friform 1054">
              <a:extLst>
                <a:ext uri="{FF2B5EF4-FFF2-40B4-BE49-F238E27FC236}">
                  <a16:creationId xmlns:a16="http://schemas.microsoft.com/office/drawing/2014/main" id="{42801AAC-C2FC-C903-AFCC-B902EDDB6ACB}"/>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56" name="Friform 1055">
              <a:extLst>
                <a:ext uri="{FF2B5EF4-FFF2-40B4-BE49-F238E27FC236}">
                  <a16:creationId xmlns:a16="http://schemas.microsoft.com/office/drawing/2014/main" id="{9AB15214-2927-F7C3-57BC-52A8F9607D95}"/>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57" name="Friform 1056">
              <a:extLst>
                <a:ext uri="{FF2B5EF4-FFF2-40B4-BE49-F238E27FC236}">
                  <a16:creationId xmlns:a16="http://schemas.microsoft.com/office/drawing/2014/main" id="{1FB67468-EE47-9A8F-1C82-8A549DB9F9D3}"/>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58" name="Friform 1057">
              <a:extLst>
                <a:ext uri="{FF2B5EF4-FFF2-40B4-BE49-F238E27FC236}">
                  <a16:creationId xmlns:a16="http://schemas.microsoft.com/office/drawing/2014/main" id="{00C6FF07-6073-AB72-0323-9754F186A25F}"/>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59" name="Friform 1058">
              <a:extLst>
                <a:ext uri="{FF2B5EF4-FFF2-40B4-BE49-F238E27FC236}">
                  <a16:creationId xmlns:a16="http://schemas.microsoft.com/office/drawing/2014/main" id="{FCFA969E-FFD1-438A-22A4-B5DE491F8037}"/>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1060" name="Friform 1059">
              <a:extLst>
                <a:ext uri="{FF2B5EF4-FFF2-40B4-BE49-F238E27FC236}">
                  <a16:creationId xmlns:a16="http://schemas.microsoft.com/office/drawing/2014/main" id="{A7A5C80C-44D6-8BBA-B6BB-ABE9552CC41E}"/>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61" name="Friform 1060">
              <a:extLst>
                <a:ext uri="{FF2B5EF4-FFF2-40B4-BE49-F238E27FC236}">
                  <a16:creationId xmlns:a16="http://schemas.microsoft.com/office/drawing/2014/main" id="{ED38B4D9-10C1-7BB5-F053-B2FE648D6455}"/>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62" name="Friform 1061">
              <a:extLst>
                <a:ext uri="{FF2B5EF4-FFF2-40B4-BE49-F238E27FC236}">
                  <a16:creationId xmlns:a16="http://schemas.microsoft.com/office/drawing/2014/main" id="{707B9D47-306C-5B2B-1115-3DA5184EDD6C}"/>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63" name="Friform 1062">
              <a:extLst>
                <a:ext uri="{FF2B5EF4-FFF2-40B4-BE49-F238E27FC236}">
                  <a16:creationId xmlns:a16="http://schemas.microsoft.com/office/drawing/2014/main" id="{930239DE-4EC0-5E86-E170-7D505BDC00DD}"/>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64" name="Friform 1063">
              <a:extLst>
                <a:ext uri="{FF2B5EF4-FFF2-40B4-BE49-F238E27FC236}">
                  <a16:creationId xmlns:a16="http://schemas.microsoft.com/office/drawing/2014/main" id="{14E0C0F3-F1B1-3714-2243-3751B3FD9D3F}"/>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1065" name="Friform 1064">
              <a:extLst>
                <a:ext uri="{FF2B5EF4-FFF2-40B4-BE49-F238E27FC236}">
                  <a16:creationId xmlns:a16="http://schemas.microsoft.com/office/drawing/2014/main" id="{19239E72-367D-4A67-322B-62B6F36155B0}"/>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66" name="Friform 1065">
              <a:extLst>
                <a:ext uri="{FF2B5EF4-FFF2-40B4-BE49-F238E27FC236}">
                  <a16:creationId xmlns:a16="http://schemas.microsoft.com/office/drawing/2014/main" id="{9961BDB7-A001-AA0E-EA0A-D57881D1EE7D}"/>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67" name="Friform 1066">
              <a:extLst>
                <a:ext uri="{FF2B5EF4-FFF2-40B4-BE49-F238E27FC236}">
                  <a16:creationId xmlns:a16="http://schemas.microsoft.com/office/drawing/2014/main" id="{046BF26C-8889-0698-12EA-36C1C1B538D1}"/>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68" name="Friform 1067">
              <a:extLst>
                <a:ext uri="{FF2B5EF4-FFF2-40B4-BE49-F238E27FC236}">
                  <a16:creationId xmlns:a16="http://schemas.microsoft.com/office/drawing/2014/main" id="{6322C8C4-B6B4-416E-EBC6-CAF0B5D4BE74}"/>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69" name="Friform 1068">
              <a:extLst>
                <a:ext uri="{FF2B5EF4-FFF2-40B4-BE49-F238E27FC236}">
                  <a16:creationId xmlns:a16="http://schemas.microsoft.com/office/drawing/2014/main" id="{2A0A8463-363B-C15E-C9D7-FA1DDA0475BC}"/>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1070" name="Friform 1069">
              <a:extLst>
                <a:ext uri="{FF2B5EF4-FFF2-40B4-BE49-F238E27FC236}">
                  <a16:creationId xmlns:a16="http://schemas.microsoft.com/office/drawing/2014/main" id="{E91F218A-33EF-36BB-2391-1D6592BAF9BF}"/>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71" name="Friform 1070">
              <a:extLst>
                <a:ext uri="{FF2B5EF4-FFF2-40B4-BE49-F238E27FC236}">
                  <a16:creationId xmlns:a16="http://schemas.microsoft.com/office/drawing/2014/main" id="{3C05E85E-1997-33ED-579D-3F5AF8A05E46}"/>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72" name="Friform 1071">
              <a:extLst>
                <a:ext uri="{FF2B5EF4-FFF2-40B4-BE49-F238E27FC236}">
                  <a16:creationId xmlns:a16="http://schemas.microsoft.com/office/drawing/2014/main" id="{BA47ADB9-0EF3-E74F-C72D-49865A5FBE07}"/>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73" name="Friform 1072">
              <a:extLst>
                <a:ext uri="{FF2B5EF4-FFF2-40B4-BE49-F238E27FC236}">
                  <a16:creationId xmlns:a16="http://schemas.microsoft.com/office/drawing/2014/main" id="{50AB2E8A-9138-C3E3-4572-4FDF272649EC}"/>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74" name="Friform 1073">
              <a:extLst>
                <a:ext uri="{FF2B5EF4-FFF2-40B4-BE49-F238E27FC236}">
                  <a16:creationId xmlns:a16="http://schemas.microsoft.com/office/drawing/2014/main" id="{2D64C510-1636-B290-D701-C3D55625F2D3}"/>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1075" name="Friform 1074">
              <a:extLst>
                <a:ext uri="{FF2B5EF4-FFF2-40B4-BE49-F238E27FC236}">
                  <a16:creationId xmlns:a16="http://schemas.microsoft.com/office/drawing/2014/main" id="{9B0C7EE0-34D7-6BAB-E053-B895DEB226BF}"/>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76" name="Friform 1075">
              <a:extLst>
                <a:ext uri="{FF2B5EF4-FFF2-40B4-BE49-F238E27FC236}">
                  <a16:creationId xmlns:a16="http://schemas.microsoft.com/office/drawing/2014/main" id="{9EFF5AB6-7EE5-60C2-2366-94EACF530BAF}"/>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77" name="Friform 1076">
              <a:extLst>
                <a:ext uri="{FF2B5EF4-FFF2-40B4-BE49-F238E27FC236}">
                  <a16:creationId xmlns:a16="http://schemas.microsoft.com/office/drawing/2014/main" id="{07FCB41F-2E29-8463-F792-2719FCED7EBD}"/>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78" name="Friform 1077">
              <a:extLst>
                <a:ext uri="{FF2B5EF4-FFF2-40B4-BE49-F238E27FC236}">
                  <a16:creationId xmlns:a16="http://schemas.microsoft.com/office/drawing/2014/main" id="{78260A02-3731-8CE8-AC73-FEBD01FF8DD8}"/>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79" name="Friform 1078">
              <a:extLst>
                <a:ext uri="{FF2B5EF4-FFF2-40B4-BE49-F238E27FC236}">
                  <a16:creationId xmlns:a16="http://schemas.microsoft.com/office/drawing/2014/main" id="{734682FC-4942-F3F6-507C-758B66A3E3DF}"/>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1080" name="Friform 1079">
              <a:extLst>
                <a:ext uri="{FF2B5EF4-FFF2-40B4-BE49-F238E27FC236}">
                  <a16:creationId xmlns:a16="http://schemas.microsoft.com/office/drawing/2014/main" id="{4BF44C7B-4084-AB7B-2F73-FFF8E51E25F7}"/>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81" name="Friform 1080">
              <a:extLst>
                <a:ext uri="{FF2B5EF4-FFF2-40B4-BE49-F238E27FC236}">
                  <a16:creationId xmlns:a16="http://schemas.microsoft.com/office/drawing/2014/main" id="{B9B03C50-4589-0F35-75F4-D751D79BEB07}"/>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82" name="Friform 1081">
              <a:extLst>
                <a:ext uri="{FF2B5EF4-FFF2-40B4-BE49-F238E27FC236}">
                  <a16:creationId xmlns:a16="http://schemas.microsoft.com/office/drawing/2014/main" id="{3AC11CB6-418A-9339-577D-8BB6FB151F4B}"/>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83" name="Friform 1082">
              <a:extLst>
                <a:ext uri="{FF2B5EF4-FFF2-40B4-BE49-F238E27FC236}">
                  <a16:creationId xmlns:a16="http://schemas.microsoft.com/office/drawing/2014/main" id="{638D3204-3083-A3F6-66AB-75E03289F9D7}"/>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84" name="Friform 1083">
              <a:extLst>
                <a:ext uri="{FF2B5EF4-FFF2-40B4-BE49-F238E27FC236}">
                  <a16:creationId xmlns:a16="http://schemas.microsoft.com/office/drawing/2014/main" id="{7D5DB879-3781-5BA8-B32E-C6F3A7F8A786}"/>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1085" name="Friform 1084">
              <a:extLst>
                <a:ext uri="{FF2B5EF4-FFF2-40B4-BE49-F238E27FC236}">
                  <a16:creationId xmlns:a16="http://schemas.microsoft.com/office/drawing/2014/main" id="{BF22C2F1-89FC-A19A-1F3F-545AFC7CECD5}"/>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86" name="Friform 1085">
              <a:extLst>
                <a:ext uri="{FF2B5EF4-FFF2-40B4-BE49-F238E27FC236}">
                  <a16:creationId xmlns:a16="http://schemas.microsoft.com/office/drawing/2014/main" id="{E2AEB827-64C1-CA5C-CA25-DED94F47BCE3}"/>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87" name="Friform 1086">
              <a:extLst>
                <a:ext uri="{FF2B5EF4-FFF2-40B4-BE49-F238E27FC236}">
                  <a16:creationId xmlns:a16="http://schemas.microsoft.com/office/drawing/2014/main" id="{28A78B59-1F44-F5F0-12D1-843F8DF27531}"/>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301" name="Friform 300">
              <a:extLst>
                <a:ext uri="{FF2B5EF4-FFF2-40B4-BE49-F238E27FC236}">
                  <a16:creationId xmlns:a16="http://schemas.microsoft.com/office/drawing/2014/main" id="{04259171-1C2C-0080-F7E5-045BF2929DF9}"/>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303" name="Friform 302">
              <a:extLst>
                <a:ext uri="{FF2B5EF4-FFF2-40B4-BE49-F238E27FC236}">
                  <a16:creationId xmlns:a16="http://schemas.microsoft.com/office/drawing/2014/main" id="{03908C8A-CB09-012E-343B-BBDE3A3FF829}"/>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727" name="Friform 726">
              <a:extLst>
                <a:ext uri="{FF2B5EF4-FFF2-40B4-BE49-F238E27FC236}">
                  <a16:creationId xmlns:a16="http://schemas.microsoft.com/office/drawing/2014/main" id="{D7407716-E678-6C10-3395-F6A6F17C1AE3}"/>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728" name="Friform 727">
              <a:extLst>
                <a:ext uri="{FF2B5EF4-FFF2-40B4-BE49-F238E27FC236}">
                  <a16:creationId xmlns:a16="http://schemas.microsoft.com/office/drawing/2014/main" id="{53985C6C-40E9-47BC-CD22-D69262854E1C}"/>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729" name="Friform 728">
              <a:extLst>
                <a:ext uri="{FF2B5EF4-FFF2-40B4-BE49-F238E27FC236}">
                  <a16:creationId xmlns:a16="http://schemas.microsoft.com/office/drawing/2014/main" id="{29AE3F5B-65FB-3B45-D8FA-E4A64D6C8F4F}"/>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730" name="Friform 729">
              <a:extLst>
                <a:ext uri="{FF2B5EF4-FFF2-40B4-BE49-F238E27FC236}">
                  <a16:creationId xmlns:a16="http://schemas.microsoft.com/office/drawing/2014/main" id="{7769D988-7EBB-C9B0-0D01-55CF3ABF0F75}"/>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731" name="Friform 730">
              <a:extLst>
                <a:ext uri="{FF2B5EF4-FFF2-40B4-BE49-F238E27FC236}">
                  <a16:creationId xmlns:a16="http://schemas.microsoft.com/office/drawing/2014/main" id="{9CD9649E-FB08-9C40-FF1E-653974D56C13}"/>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732" name="Friform 731">
              <a:extLst>
                <a:ext uri="{FF2B5EF4-FFF2-40B4-BE49-F238E27FC236}">
                  <a16:creationId xmlns:a16="http://schemas.microsoft.com/office/drawing/2014/main" id="{4AE93E63-0BDF-FB8B-0630-CEFF21891A03}"/>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733" name="Friform 732">
              <a:extLst>
                <a:ext uri="{FF2B5EF4-FFF2-40B4-BE49-F238E27FC236}">
                  <a16:creationId xmlns:a16="http://schemas.microsoft.com/office/drawing/2014/main" id="{8BFD1D0F-1F41-4930-AC17-E60939998B83}"/>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734" name="Friform 733">
              <a:extLst>
                <a:ext uri="{FF2B5EF4-FFF2-40B4-BE49-F238E27FC236}">
                  <a16:creationId xmlns:a16="http://schemas.microsoft.com/office/drawing/2014/main" id="{25A2A88C-4D9D-068D-1FF6-E73D6400E2D9}"/>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735" name="Friform 734">
              <a:extLst>
                <a:ext uri="{FF2B5EF4-FFF2-40B4-BE49-F238E27FC236}">
                  <a16:creationId xmlns:a16="http://schemas.microsoft.com/office/drawing/2014/main" id="{4F2A6123-2646-32D2-5400-608D6D68392B}"/>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736" name="Friform 735">
              <a:extLst>
                <a:ext uri="{FF2B5EF4-FFF2-40B4-BE49-F238E27FC236}">
                  <a16:creationId xmlns:a16="http://schemas.microsoft.com/office/drawing/2014/main" id="{926C7AED-4EE0-A2CB-D6D2-2B1739AE55B8}"/>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737" name="Friform 736">
              <a:extLst>
                <a:ext uri="{FF2B5EF4-FFF2-40B4-BE49-F238E27FC236}">
                  <a16:creationId xmlns:a16="http://schemas.microsoft.com/office/drawing/2014/main" id="{B524EE05-080C-5EA5-5715-A9501FD7882D}"/>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738" name="Friform 737">
              <a:extLst>
                <a:ext uri="{FF2B5EF4-FFF2-40B4-BE49-F238E27FC236}">
                  <a16:creationId xmlns:a16="http://schemas.microsoft.com/office/drawing/2014/main" id="{7BB217A9-A83E-17DD-4D69-073DD6103AD6}"/>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739" name="Friform 738">
              <a:extLst>
                <a:ext uri="{FF2B5EF4-FFF2-40B4-BE49-F238E27FC236}">
                  <a16:creationId xmlns:a16="http://schemas.microsoft.com/office/drawing/2014/main" id="{BEA474C6-5324-BE8C-2A5D-51DA17AF4027}"/>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740" name="Friform 739">
              <a:extLst>
                <a:ext uri="{FF2B5EF4-FFF2-40B4-BE49-F238E27FC236}">
                  <a16:creationId xmlns:a16="http://schemas.microsoft.com/office/drawing/2014/main" id="{E347FBF9-04E1-4065-5FED-4BAD67BBFDE2}"/>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741" name="Friform 740">
              <a:extLst>
                <a:ext uri="{FF2B5EF4-FFF2-40B4-BE49-F238E27FC236}">
                  <a16:creationId xmlns:a16="http://schemas.microsoft.com/office/drawing/2014/main" id="{C0E2796E-DADB-FCCE-AD9E-D8829E469B05}"/>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742" name="Friform 741">
              <a:extLst>
                <a:ext uri="{FF2B5EF4-FFF2-40B4-BE49-F238E27FC236}">
                  <a16:creationId xmlns:a16="http://schemas.microsoft.com/office/drawing/2014/main" id="{F0CF8433-8FD5-D58B-D674-FD840F08C31F}"/>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743" name="Friform 742">
              <a:extLst>
                <a:ext uri="{FF2B5EF4-FFF2-40B4-BE49-F238E27FC236}">
                  <a16:creationId xmlns:a16="http://schemas.microsoft.com/office/drawing/2014/main" id="{078FD802-D3B7-9F3F-F8F1-500CA5C7A541}"/>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744" name="Friform 743">
              <a:extLst>
                <a:ext uri="{FF2B5EF4-FFF2-40B4-BE49-F238E27FC236}">
                  <a16:creationId xmlns:a16="http://schemas.microsoft.com/office/drawing/2014/main" id="{98F6D97A-669C-D7A3-171B-6F5156EDA76E}"/>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745" name="Friform 744">
              <a:extLst>
                <a:ext uri="{FF2B5EF4-FFF2-40B4-BE49-F238E27FC236}">
                  <a16:creationId xmlns:a16="http://schemas.microsoft.com/office/drawing/2014/main" id="{914621DE-BFDE-D242-9379-D3FF705D5145}"/>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746" name="Friform 745">
              <a:extLst>
                <a:ext uri="{FF2B5EF4-FFF2-40B4-BE49-F238E27FC236}">
                  <a16:creationId xmlns:a16="http://schemas.microsoft.com/office/drawing/2014/main" id="{88E277A2-4739-763B-39E0-5005A46D2B58}"/>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747" name="Friform 746">
              <a:extLst>
                <a:ext uri="{FF2B5EF4-FFF2-40B4-BE49-F238E27FC236}">
                  <a16:creationId xmlns:a16="http://schemas.microsoft.com/office/drawing/2014/main" id="{9C3B1C7A-821B-681C-0DC0-804830F146D8}"/>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748" name="Friform 747">
              <a:extLst>
                <a:ext uri="{FF2B5EF4-FFF2-40B4-BE49-F238E27FC236}">
                  <a16:creationId xmlns:a16="http://schemas.microsoft.com/office/drawing/2014/main" id="{67BC1B50-0CA2-DCE0-979F-75F862CB604B}"/>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749" name="Friform 748">
              <a:extLst>
                <a:ext uri="{FF2B5EF4-FFF2-40B4-BE49-F238E27FC236}">
                  <a16:creationId xmlns:a16="http://schemas.microsoft.com/office/drawing/2014/main" id="{06ABCBB5-5674-93E9-D174-1A02D6A3882A}"/>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750" name="Friform 749">
              <a:extLst>
                <a:ext uri="{FF2B5EF4-FFF2-40B4-BE49-F238E27FC236}">
                  <a16:creationId xmlns:a16="http://schemas.microsoft.com/office/drawing/2014/main" id="{0EC51017-32ED-93DC-6ED5-B1A520CFB6C2}"/>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751" name="Friform 750">
              <a:extLst>
                <a:ext uri="{FF2B5EF4-FFF2-40B4-BE49-F238E27FC236}">
                  <a16:creationId xmlns:a16="http://schemas.microsoft.com/office/drawing/2014/main" id="{4D1564EB-B2BC-22F4-37BB-4C33D85BDB71}"/>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752" name="Friform 751">
              <a:extLst>
                <a:ext uri="{FF2B5EF4-FFF2-40B4-BE49-F238E27FC236}">
                  <a16:creationId xmlns:a16="http://schemas.microsoft.com/office/drawing/2014/main" id="{B8329D04-7248-85C3-5A45-A5100584D8DF}"/>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753" name="Friform 752">
              <a:extLst>
                <a:ext uri="{FF2B5EF4-FFF2-40B4-BE49-F238E27FC236}">
                  <a16:creationId xmlns:a16="http://schemas.microsoft.com/office/drawing/2014/main" id="{FCCE8EE1-9854-7B63-C7F9-233115E8489B}"/>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754" name="Friform 753">
              <a:extLst>
                <a:ext uri="{FF2B5EF4-FFF2-40B4-BE49-F238E27FC236}">
                  <a16:creationId xmlns:a16="http://schemas.microsoft.com/office/drawing/2014/main" id="{B9936BA3-75A6-624D-39F2-E3B827C342DF}"/>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755" name="Friform 754">
              <a:extLst>
                <a:ext uri="{FF2B5EF4-FFF2-40B4-BE49-F238E27FC236}">
                  <a16:creationId xmlns:a16="http://schemas.microsoft.com/office/drawing/2014/main" id="{8E512055-982A-4F0D-3218-7EFB8C2906EE}"/>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756" name="Friform 755">
              <a:extLst>
                <a:ext uri="{FF2B5EF4-FFF2-40B4-BE49-F238E27FC236}">
                  <a16:creationId xmlns:a16="http://schemas.microsoft.com/office/drawing/2014/main" id="{BD1C9DD9-64A8-B20D-09C2-9978ADF4589A}"/>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757" name="Friform 756">
              <a:extLst>
                <a:ext uri="{FF2B5EF4-FFF2-40B4-BE49-F238E27FC236}">
                  <a16:creationId xmlns:a16="http://schemas.microsoft.com/office/drawing/2014/main" id="{C7464FD5-3835-F082-44C5-098F1CC1833D}"/>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758" name="Friform 757">
              <a:extLst>
                <a:ext uri="{FF2B5EF4-FFF2-40B4-BE49-F238E27FC236}">
                  <a16:creationId xmlns:a16="http://schemas.microsoft.com/office/drawing/2014/main" id="{15B58BF1-A922-CEE6-2C31-8AC2BB46CE47}"/>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759" name="Friform 758">
              <a:extLst>
                <a:ext uri="{FF2B5EF4-FFF2-40B4-BE49-F238E27FC236}">
                  <a16:creationId xmlns:a16="http://schemas.microsoft.com/office/drawing/2014/main" id="{26EDFBE9-03AD-9105-793D-0EEE5C20F3F8}"/>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760" name="Friform 759">
              <a:extLst>
                <a:ext uri="{FF2B5EF4-FFF2-40B4-BE49-F238E27FC236}">
                  <a16:creationId xmlns:a16="http://schemas.microsoft.com/office/drawing/2014/main" id="{79684F77-15B5-F558-6BD1-6EB0BBE5D994}"/>
                </a:ext>
              </a:extLst>
            </p:cNvPr>
            <p:cNvSpPr/>
            <p:nvPr/>
          </p:nvSpPr>
          <p:spPr>
            <a:xfrm>
              <a:off x="6302943" y="3545844"/>
              <a:ext cx="652317" cy="671286"/>
            </a:xfrm>
            <a:custGeom>
              <a:avLst/>
              <a:gdLst>
                <a:gd name="connsiteX0" fmla="*/ 185889 w 652317"/>
                <a:gd name="connsiteY0" fmla="*/ 49886 h 671286"/>
                <a:gd name="connsiteX1" fmla="*/ 94841 w 652317"/>
                <a:gd name="connsiteY1" fmla="*/ 184940 h 671286"/>
                <a:gd name="connsiteX2" fmla="*/ 0 w 652317"/>
                <a:gd name="connsiteY2" fmla="*/ 256451 h 671286"/>
                <a:gd name="connsiteX3" fmla="*/ 199830 w 652317"/>
                <a:gd name="connsiteY3" fmla="*/ 671286 h 671286"/>
                <a:gd name="connsiteX4" fmla="*/ 652318 w 652317"/>
                <a:gd name="connsiteY4" fmla="*/ 102428 h 671286"/>
                <a:gd name="connsiteX5" fmla="*/ 203434 w 652317"/>
                <a:gd name="connsiteY5" fmla="*/ 0 h 671286"/>
                <a:gd name="connsiteX6" fmla="*/ 185889 w 652317"/>
                <a:gd name="connsiteY6" fmla="*/ 49886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185889" y="49886"/>
                  </a:move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ubicBezTo>
                    <a:pt x="198692" y="16882"/>
                    <a:pt x="192812" y="33574"/>
                    <a:pt x="185889" y="49886"/>
                  </a:cubicBezTo>
                  <a:close/>
                </a:path>
              </a:pathLst>
            </a:custGeom>
            <a:solidFill>
              <a:srgbClr val="FFFFFF"/>
            </a:solidFill>
            <a:ln w="9484" cap="flat">
              <a:noFill/>
              <a:prstDash val="solid"/>
              <a:miter/>
            </a:ln>
          </p:spPr>
          <p:txBody>
            <a:bodyPr rtlCol="0" anchor="ctr"/>
            <a:lstStyle/>
            <a:p>
              <a:endParaRPr lang="nb-NO"/>
            </a:p>
          </p:txBody>
        </p:sp>
        <p:sp>
          <p:nvSpPr>
            <p:cNvPr id="761" name="Friform 760">
              <a:extLst>
                <a:ext uri="{FF2B5EF4-FFF2-40B4-BE49-F238E27FC236}">
                  <a16:creationId xmlns:a16="http://schemas.microsoft.com/office/drawing/2014/main" id="{6860D8FB-7C0D-BFB9-E7F9-EDFEE97DB963}"/>
                </a:ext>
              </a:extLst>
            </p:cNvPr>
            <p:cNvSpPr/>
            <p:nvPr/>
          </p:nvSpPr>
          <p:spPr>
            <a:xfrm>
              <a:off x="6120563" y="2545838"/>
              <a:ext cx="653171" cy="601008"/>
            </a:xfrm>
            <a:custGeom>
              <a:avLst/>
              <a:gdLst>
                <a:gd name="connsiteX0" fmla="*/ 277221 w 653171"/>
                <a:gd name="connsiteY0" fmla="*/ 584127 h 601008"/>
                <a:gd name="connsiteX1" fmla="*/ 293154 w 653171"/>
                <a:gd name="connsiteY1" fmla="*/ 601009 h 601008"/>
                <a:gd name="connsiteX2" fmla="*/ 653171 w 653171"/>
                <a:gd name="connsiteY2" fmla="*/ 313924 h 601008"/>
                <a:gd name="connsiteX3" fmla="*/ 0 w 653171"/>
                <a:gd name="connsiteY3" fmla="*/ 0 h 601008"/>
                <a:gd name="connsiteX4" fmla="*/ 0 w 653171"/>
                <a:gd name="connsiteY4" fmla="*/ 460359 h 601008"/>
                <a:gd name="connsiteX5" fmla="*/ 142167 w 653171"/>
                <a:gd name="connsiteY5" fmla="*/ 493174 h 601008"/>
                <a:gd name="connsiteX6" fmla="*/ 277221 w 653171"/>
                <a:gd name="connsiteY6" fmla="*/ 584222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008">
                  <a:moveTo>
                    <a:pt x="277221" y="584127"/>
                  </a:moveTo>
                  <a:cubicBezTo>
                    <a:pt x="282722" y="589628"/>
                    <a:pt x="288033" y="595223"/>
                    <a:pt x="293154" y="601009"/>
                  </a:cubicBezTo>
                  <a:lnTo>
                    <a:pt x="653171" y="313924"/>
                  </a:lnTo>
                  <a:cubicBezTo>
                    <a:pt x="495451" y="127182"/>
                    <a:pt x="261857" y="6639"/>
                    <a:pt x="0" y="0"/>
                  </a:cubicBezTo>
                  <a:lnTo>
                    <a:pt x="0" y="460359"/>
                  </a:lnTo>
                  <a:cubicBezTo>
                    <a:pt x="49128" y="463015"/>
                    <a:pt x="96928" y="474016"/>
                    <a:pt x="142167" y="493174"/>
                  </a:cubicBezTo>
                  <a:cubicBezTo>
                    <a:pt x="192812" y="514608"/>
                    <a:pt x="238146" y="545242"/>
                    <a:pt x="277221" y="584222"/>
                  </a:cubicBezTo>
                  <a:close/>
                </a:path>
              </a:pathLst>
            </a:custGeom>
            <a:solidFill>
              <a:srgbClr val="FFFFFF"/>
            </a:solidFill>
            <a:ln w="9484" cap="flat">
              <a:noFill/>
              <a:prstDash val="solid"/>
              <a:miter/>
            </a:ln>
          </p:spPr>
          <p:txBody>
            <a:bodyPr rtlCol="0" anchor="ctr"/>
            <a:lstStyle/>
            <a:p>
              <a:endParaRPr lang="nb-NO"/>
            </a:p>
          </p:txBody>
        </p:sp>
        <p:sp>
          <p:nvSpPr>
            <p:cNvPr id="762" name="Friform 761">
              <a:extLst>
                <a:ext uri="{FF2B5EF4-FFF2-40B4-BE49-F238E27FC236}">
                  <a16:creationId xmlns:a16="http://schemas.microsoft.com/office/drawing/2014/main" id="{B84B8059-6B79-58F6-0696-27EACBFE8EC1}"/>
                </a:ext>
              </a:extLst>
            </p:cNvPr>
            <p:cNvSpPr/>
            <p:nvPr/>
          </p:nvSpPr>
          <p:spPr>
            <a:xfrm>
              <a:off x="5733611" y="3822401"/>
              <a:ext cx="727337" cy="492794"/>
            </a:xfrm>
            <a:custGeom>
              <a:avLst/>
              <a:gdLst>
                <a:gd name="connsiteX0" fmla="*/ 363716 w 727337"/>
                <a:gd name="connsiteY0" fmla="*/ 32815 h 492794"/>
                <a:gd name="connsiteX1" fmla="*/ 199830 w 727337"/>
                <a:gd name="connsiteY1" fmla="*/ 0 h 492794"/>
                <a:gd name="connsiteX2" fmla="*/ 0 w 727337"/>
                <a:gd name="connsiteY2" fmla="*/ 414835 h 492794"/>
                <a:gd name="connsiteX3" fmla="*/ 363716 w 727337"/>
                <a:gd name="connsiteY3" fmla="*/ 492795 h 492794"/>
                <a:gd name="connsiteX4" fmla="*/ 727337 w 727337"/>
                <a:gd name="connsiteY4" fmla="*/ 414835 h 492794"/>
                <a:gd name="connsiteX5" fmla="*/ 527507 w 727337"/>
                <a:gd name="connsiteY5" fmla="*/ 0 h 492794"/>
                <a:gd name="connsiteX6" fmla="*/ 363621 w 727337"/>
                <a:gd name="connsiteY6" fmla="*/ 32815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363716" y="32815"/>
                  </a:moveTo>
                  <a:cubicBezTo>
                    <a:pt x="306906" y="32815"/>
                    <a:pt x="251803" y="21814"/>
                    <a:pt x="199830" y="0"/>
                  </a:cubicBezTo>
                  <a:lnTo>
                    <a:pt x="0" y="414835"/>
                  </a:lnTo>
                  <a:cubicBezTo>
                    <a:pt x="110964" y="464912"/>
                    <a:pt x="234068" y="492795"/>
                    <a:pt x="363716" y="492795"/>
                  </a:cubicBezTo>
                  <a:cubicBezTo>
                    <a:pt x="493364" y="492795"/>
                    <a:pt x="616468" y="464912"/>
                    <a:pt x="727337" y="414835"/>
                  </a:cubicBezTo>
                  <a:lnTo>
                    <a:pt x="527507" y="0"/>
                  </a:lnTo>
                  <a:cubicBezTo>
                    <a:pt x="475534" y="21719"/>
                    <a:pt x="420431" y="32815"/>
                    <a:pt x="363621" y="32815"/>
                  </a:cubicBezTo>
                  <a:close/>
                </a:path>
              </a:pathLst>
            </a:custGeom>
            <a:solidFill>
              <a:srgbClr val="FFFFFF"/>
            </a:solidFill>
            <a:ln w="9484" cap="flat">
              <a:noFill/>
              <a:prstDash val="solid"/>
              <a:miter/>
            </a:ln>
          </p:spPr>
          <p:txBody>
            <a:bodyPr rtlCol="0" anchor="ctr"/>
            <a:lstStyle/>
            <a:p>
              <a:endParaRPr lang="nb-NO"/>
            </a:p>
          </p:txBody>
        </p:sp>
        <p:sp>
          <p:nvSpPr>
            <p:cNvPr id="763" name="Friform 762">
              <a:extLst>
                <a:ext uri="{FF2B5EF4-FFF2-40B4-BE49-F238E27FC236}">
                  <a16:creationId xmlns:a16="http://schemas.microsoft.com/office/drawing/2014/main" id="{00119714-D3FF-B605-5FB7-941EC47FF4DB}"/>
                </a:ext>
              </a:extLst>
            </p:cNvPr>
            <p:cNvSpPr/>
            <p:nvPr/>
          </p:nvSpPr>
          <p:spPr>
            <a:xfrm>
              <a:off x="5421110" y="2545838"/>
              <a:ext cx="653171" cy="601008"/>
            </a:xfrm>
            <a:custGeom>
              <a:avLst/>
              <a:gdLst>
                <a:gd name="connsiteX0" fmla="*/ 375856 w 653171"/>
                <a:gd name="connsiteY0" fmla="*/ 584127 h 601008"/>
                <a:gd name="connsiteX1" fmla="*/ 510910 w 653171"/>
                <a:gd name="connsiteY1" fmla="*/ 493079 h 601008"/>
                <a:gd name="connsiteX2" fmla="*/ 653171 w 653171"/>
                <a:gd name="connsiteY2" fmla="*/ 460264 h 601008"/>
                <a:gd name="connsiteX3" fmla="*/ 653171 w 653171"/>
                <a:gd name="connsiteY3" fmla="*/ 0 h 601008"/>
                <a:gd name="connsiteX4" fmla="*/ 0 w 653171"/>
                <a:gd name="connsiteY4" fmla="*/ 313924 h 601008"/>
                <a:gd name="connsiteX5" fmla="*/ 360017 w 653171"/>
                <a:gd name="connsiteY5" fmla="*/ 601009 h 601008"/>
                <a:gd name="connsiteX6" fmla="*/ 375951 w 653171"/>
                <a:gd name="connsiteY6" fmla="*/ 584127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008">
                  <a:moveTo>
                    <a:pt x="375856" y="584127"/>
                  </a:moveTo>
                  <a:cubicBezTo>
                    <a:pt x="414835" y="545147"/>
                    <a:pt x="460264" y="514514"/>
                    <a:pt x="510910" y="493079"/>
                  </a:cubicBezTo>
                  <a:cubicBezTo>
                    <a:pt x="556244" y="473921"/>
                    <a:pt x="603949" y="462920"/>
                    <a:pt x="653171" y="460264"/>
                  </a:cubicBezTo>
                  <a:lnTo>
                    <a:pt x="653171" y="0"/>
                  </a:lnTo>
                  <a:cubicBezTo>
                    <a:pt x="391315" y="6734"/>
                    <a:pt x="157626" y="127277"/>
                    <a:pt x="0" y="313924"/>
                  </a:cubicBezTo>
                  <a:lnTo>
                    <a:pt x="360017" y="601009"/>
                  </a:lnTo>
                  <a:cubicBezTo>
                    <a:pt x="365139" y="595223"/>
                    <a:pt x="370545" y="589628"/>
                    <a:pt x="375951" y="584127"/>
                  </a:cubicBezTo>
                  <a:close/>
                </a:path>
              </a:pathLst>
            </a:custGeom>
            <a:solidFill>
              <a:srgbClr val="FFFFFF"/>
            </a:solidFill>
            <a:ln w="9484" cap="flat">
              <a:noFill/>
              <a:prstDash val="solid"/>
              <a:miter/>
            </a:ln>
          </p:spPr>
          <p:txBody>
            <a:bodyPr rtlCol="0" anchor="ctr"/>
            <a:lstStyle/>
            <a:p>
              <a:endParaRPr lang="nb-NO"/>
            </a:p>
          </p:txBody>
        </p:sp>
        <p:sp>
          <p:nvSpPr>
            <p:cNvPr id="764" name="Friform 763">
              <a:extLst>
                <a:ext uri="{FF2B5EF4-FFF2-40B4-BE49-F238E27FC236}">
                  <a16:creationId xmlns:a16="http://schemas.microsoft.com/office/drawing/2014/main" id="{9B5327B0-706B-A5CD-01A2-B359E04D7DE0}"/>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765" name="Friform 764">
              <a:extLst>
                <a:ext uri="{FF2B5EF4-FFF2-40B4-BE49-F238E27FC236}">
                  <a16:creationId xmlns:a16="http://schemas.microsoft.com/office/drawing/2014/main" id="{92CE4C97-9B50-C3A2-17A3-1764F5BAC94F}"/>
                </a:ext>
              </a:extLst>
            </p:cNvPr>
            <p:cNvSpPr/>
            <p:nvPr/>
          </p:nvSpPr>
          <p:spPr>
            <a:xfrm>
              <a:off x="5212459" y="2895992"/>
              <a:ext cx="539456" cy="707136"/>
            </a:xfrm>
            <a:custGeom>
              <a:avLst/>
              <a:gdLst>
                <a:gd name="connsiteX0" fmla="*/ 460075 w 539456"/>
                <a:gd name="connsiteY0" fmla="*/ 534430 h 707136"/>
                <a:gd name="connsiteX1" fmla="*/ 493459 w 539456"/>
                <a:gd name="connsiteY1" fmla="*/ 369027 h 707136"/>
                <a:gd name="connsiteX2" fmla="*/ 539457 w 539456"/>
                <a:gd name="connsiteY2" fmla="*/ 286989 h 707136"/>
                <a:gd name="connsiteX3" fmla="*/ 179534 w 539456"/>
                <a:gd name="connsiteY3" fmla="*/ 0 h 707136"/>
                <a:gd name="connsiteX4" fmla="*/ 0 w 539456"/>
                <a:gd name="connsiteY4" fmla="*/ 534430 h 707136"/>
                <a:gd name="connsiteX5" fmla="*/ 16882 w 539456"/>
                <a:gd name="connsiteY5" fmla="*/ 707136 h 707136"/>
                <a:gd name="connsiteX6" fmla="*/ 465860 w 539456"/>
                <a:gd name="connsiteY6" fmla="*/ 604708 h 707136"/>
                <a:gd name="connsiteX7" fmla="*/ 460075 w 539456"/>
                <a:gd name="connsiteY7" fmla="*/ 53443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460075" y="534430"/>
                  </a:moveTo>
                  <a:cubicBezTo>
                    <a:pt x="460075" y="477051"/>
                    <a:pt x="471361" y="421474"/>
                    <a:pt x="493459" y="369027"/>
                  </a:cubicBezTo>
                  <a:cubicBezTo>
                    <a:pt x="505788" y="339911"/>
                    <a:pt x="521152" y="312407"/>
                    <a:pt x="539457" y="286989"/>
                  </a:cubicBezTo>
                  <a:lnTo>
                    <a:pt x="179534" y="0"/>
                  </a:lnTo>
                  <a:cubicBezTo>
                    <a:pt x="66863" y="148521"/>
                    <a:pt x="0" y="333651"/>
                    <a:pt x="0" y="534430"/>
                  </a:cubicBezTo>
                  <a:cubicBezTo>
                    <a:pt x="0" y="593516"/>
                    <a:pt x="5785" y="651275"/>
                    <a:pt x="16882" y="707136"/>
                  </a:cubicBezTo>
                  <a:lnTo>
                    <a:pt x="465860" y="604708"/>
                  </a:lnTo>
                  <a:cubicBezTo>
                    <a:pt x="462066" y="581661"/>
                    <a:pt x="460075" y="558141"/>
                    <a:pt x="460075" y="534430"/>
                  </a:cubicBezTo>
                  <a:close/>
                </a:path>
              </a:pathLst>
            </a:custGeom>
            <a:solidFill>
              <a:srgbClr val="FFFFFF"/>
            </a:solidFill>
            <a:ln w="9484" cap="flat">
              <a:noFill/>
              <a:prstDash val="solid"/>
              <a:miter/>
            </a:ln>
          </p:spPr>
          <p:txBody>
            <a:bodyPr rtlCol="0" anchor="ctr"/>
            <a:lstStyle/>
            <a:p>
              <a:endParaRPr lang="nb-NO"/>
            </a:p>
          </p:txBody>
        </p:sp>
        <p:sp>
          <p:nvSpPr>
            <p:cNvPr id="766" name="Friform 765">
              <a:extLst>
                <a:ext uri="{FF2B5EF4-FFF2-40B4-BE49-F238E27FC236}">
                  <a16:creationId xmlns:a16="http://schemas.microsoft.com/office/drawing/2014/main" id="{AE4243BB-5D71-7E2A-2FAB-F6DBE81A4DE6}"/>
                </a:ext>
              </a:extLst>
            </p:cNvPr>
            <p:cNvSpPr/>
            <p:nvPr/>
          </p:nvSpPr>
          <p:spPr>
            <a:xfrm>
              <a:off x="4991100" y="2324100"/>
              <a:ext cx="2212550" cy="2212550"/>
            </a:xfrm>
            <a:custGeom>
              <a:avLst/>
              <a:gdLst>
                <a:gd name="connsiteX0" fmla="*/ 1106228 w 2212550"/>
                <a:gd name="connsiteY0" fmla="*/ 0 h 2212550"/>
                <a:gd name="connsiteX1" fmla="*/ 0 w 2212550"/>
                <a:gd name="connsiteY1" fmla="*/ 1106323 h 2212550"/>
                <a:gd name="connsiteX2" fmla="*/ 1106228 w 2212550"/>
                <a:gd name="connsiteY2" fmla="*/ 2212550 h 2212550"/>
                <a:gd name="connsiteX3" fmla="*/ 2212550 w 2212550"/>
                <a:gd name="connsiteY3" fmla="*/ 1106323 h 2212550"/>
                <a:gd name="connsiteX4" fmla="*/ 1106228 w 2212550"/>
                <a:gd name="connsiteY4" fmla="*/ 0 h 2212550"/>
                <a:gd name="connsiteX5" fmla="*/ 1764710 w 2212550"/>
                <a:gd name="connsiteY5" fmla="*/ 1764710 h 2212550"/>
                <a:gd name="connsiteX6" fmla="*/ 1468711 w 2212550"/>
                <a:gd name="connsiteY6" fmla="*/ 1964256 h 2212550"/>
                <a:gd name="connsiteX7" fmla="*/ 1106228 w 2212550"/>
                <a:gd name="connsiteY7" fmla="*/ 2037474 h 2212550"/>
                <a:gd name="connsiteX8" fmla="*/ 743745 w 2212550"/>
                <a:gd name="connsiteY8" fmla="*/ 1964256 h 2212550"/>
                <a:gd name="connsiteX9" fmla="*/ 447745 w 2212550"/>
                <a:gd name="connsiteY9" fmla="*/ 1764710 h 2212550"/>
                <a:gd name="connsiteX10" fmla="*/ 248199 w 2212550"/>
                <a:gd name="connsiteY10" fmla="*/ 1468711 h 2212550"/>
                <a:gd name="connsiteX11" fmla="*/ 175077 w 2212550"/>
                <a:gd name="connsiteY11" fmla="*/ 1106323 h 2212550"/>
                <a:gd name="connsiteX12" fmla="*/ 248199 w 2212550"/>
                <a:gd name="connsiteY12" fmla="*/ 743745 h 2212550"/>
                <a:gd name="connsiteX13" fmla="*/ 447745 w 2212550"/>
                <a:gd name="connsiteY13" fmla="*/ 447840 h 2212550"/>
                <a:gd name="connsiteX14" fmla="*/ 743745 w 2212550"/>
                <a:gd name="connsiteY14" fmla="*/ 248294 h 2212550"/>
                <a:gd name="connsiteX15" fmla="*/ 1106228 w 2212550"/>
                <a:gd name="connsiteY15" fmla="*/ 175077 h 2212550"/>
                <a:gd name="connsiteX16" fmla="*/ 1468711 w 2212550"/>
                <a:gd name="connsiteY16" fmla="*/ 248294 h 2212550"/>
                <a:gd name="connsiteX17" fmla="*/ 1764710 w 2212550"/>
                <a:gd name="connsiteY17" fmla="*/ 447840 h 2212550"/>
                <a:gd name="connsiteX18" fmla="*/ 1964256 w 2212550"/>
                <a:gd name="connsiteY18" fmla="*/ 743745 h 2212550"/>
                <a:gd name="connsiteX19" fmla="*/ 2037474 w 2212550"/>
                <a:gd name="connsiteY19" fmla="*/ 1106323 h 2212550"/>
                <a:gd name="connsiteX20" fmla="*/ 1964256 w 2212550"/>
                <a:gd name="connsiteY20" fmla="*/ 1468711 h 2212550"/>
                <a:gd name="connsiteX21" fmla="*/ 1764710 w 2212550"/>
                <a:gd name="connsiteY21" fmla="*/ 1764710 h 2212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212550" h="2212550">
                  <a:moveTo>
                    <a:pt x="1106228" y="0"/>
                  </a:moveTo>
                  <a:cubicBezTo>
                    <a:pt x="495261" y="0"/>
                    <a:pt x="0" y="495261"/>
                    <a:pt x="0" y="1106323"/>
                  </a:cubicBezTo>
                  <a:cubicBezTo>
                    <a:pt x="0" y="1717385"/>
                    <a:pt x="495261" y="2212550"/>
                    <a:pt x="1106228" y="2212550"/>
                  </a:cubicBezTo>
                  <a:cubicBezTo>
                    <a:pt x="1717195" y="2212550"/>
                    <a:pt x="2212550" y="1717290"/>
                    <a:pt x="2212550" y="1106323"/>
                  </a:cubicBezTo>
                  <a:cubicBezTo>
                    <a:pt x="2212550" y="495356"/>
                    <a:pt x="1717195" y="0"/>
                    <a:pt x="1106228" y="0"/>
                  </a:cubicBezTo>
                  <a:close/>
                  <a:moveTo>
                    <a:pt x="1764710" y="1764710"/>
                  </a:moveTo>
                  <a:cubicBezTo>
                    <a:pt x="1679164" y="1850257"/>
                    <a:pt x="1579580" y="1917405"/>
                    <a:pt x="1468711" y="1964256"/>
                  </a:cubicBezTo>
                  <a:cubicBezTo>
                    <a:pt x="1353858" y="2012815"/>
                    <a:pt x="1231892" y="2037474"/>
                    <a:pt x="1106228" y="2037474"/>
                  </a:cubicBezTo>
                  <a:cubicBezTo>
                    <a:pt x="980563" y="2037474"/>
                    <a:pt x="858597" y="2012815"/>
                    <a:pt x="743745" y="1964256"/>
                  </a:cubicBezTo>
                  <a:cubicBezTo>
                    <a:pt x="632875" y="1917405"/>
                    <a:pt x="533292" y="1850257"/>
                    <a:pt x="447745" y="1764710"/>
                  </a:cubicBezTo>
                  <a:cubicBezTo>
                    <a:pt x="362199" y="1679164"/>
                    <a:pt x="295146" y="1579675"/>
                    <a:pt x="248199" y="1468711"/>
                  </a:cubicBezTo>
                  <a:cubicBezTo>
                    <a:pt x="199641" y="1353953"/>
                    <a:pt x="175077" y="1231987"/>
                    <a:pt x="175077" y="1106323"/>
                  </a:cubicBezTo>
                  <a:cubicBezTo>
                    <a:pt x="175077" y="980658"/>
                    <a:pt x="199641" y="858597"/>
                    <a:pt x="248199" y="743745"/>
                  </a:cubicBezTo>
                  <a:cubicBezTo>
                    <a:pt x="295146" y="632875"/>
                    <a:pt x="362293" y="533292"/>
                    <a:pt x="447745" y="447840"/>
                  </a:cubicBezTo>
                  <a:cubicBezTo>
                    <a:pt x="533292" y="362293"/>
                    <a:pt x="632875" y="295146"/>
                    <a:pt x="743745" y="248294"/>
                  </a:cubicBezTo>
                  <a:cubicBezTo>
                    <a:pt x="858597" y="199641"/>
                    <a:pt x="980563" y="175077"/>
                    <a:pt x="1106228" y="175077"/>
                  </a:cubicBezTo>
                  <a:cubicBezTo>
                    <a:pt x="1231892" y="175077"/>
                    <a:pt x="1353858" y="199641"/>
                    <a:pt x="1468711" y="248294"/>
                  </a:cubicBezTo>
                  <a:cubicBezTo>
                    <a:pt x="1579580" y="295146"/>
                    <a:pt x="1679164" y="362293"/>
                    <a:pt x="1764710" y="447840"/>
                  </a:cubicBezTo>
                  <a:cubicBezTo>
                    <a:pt x="1850257" y="533292"/>
                    <a:pt x="1917405" y="632875"/>
                    <a:pt x="1964256" y="743745"/>
                  </a:cubicBezTo>
                  <a:cubicBezTo>
                    <a:pt x="2012815" y="858597"/>
                    <a:pt x="2037474" y="980563"/>
                    <a:pt x="2037474" y="1106323"/>
                  </a:cubicBezTo>
                  <a:cubicBezTo>
                    <a:pt x="2037474" y="1232082"/>
                    <a:pt x="2012815" y="1353953"/>
                    <a:pt x="1964256" y="1468711"/>
                  </a:cubicBezTo>
                  <a:cubicBezTo>
                    <a:pt x="1917405" y="1579675"/>
                    <a:pt x="1850257" y="1679258"/>
                    <a:pt x="1764710" y="1764710"/>
                  </a:cubicBezTo>
                  <a:close/>
                </a:path>
              </a:pathLst>
            </a:custGeom>
            <a:solidFill>
              <a:srgbClr val="FFFFFF"/>
            </a:solidFill>
            <a:ln w="9484" cap="flat">
              <a:noFill/>
              <a:prstDash val="solid"/>
              <a:miter/>
            </a:ln>
          </p:spPr>
          <p:txBody>
            <a:bodyPr rtlCol="0" anchor="ctr"/>
            <a:lstStyle/>
            <a:p>
              <a:endParaRPr lang="nb-NO"/>
            </a:p>
          </p:txBody>
        </p:sp>
        <p:sp>
          <p:nvSpPr>
            <p:cNvPr id="767" name="Friform 766">
              <a:extLst>
                <a:ext uri="{FF2B5EF4-FFF2-40B4-BE49-F238E27FC236}">
                  <a16:creationId xmlns:a16="http://schemas.microsoft.com/office/drawing/2014/main" id="{B538E97D-2E6C-8E3F-A621-731359D6BDE2}"/>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88" name="Friform 1087">
              <a:extLst>
                <a:ext uri="{FF2B5EF4-FFF2-40B4-BE49-F238E27FC236}">
                  <a16:creationId xmlns:a16="http://schemas.microsoft.com/office/drawing/2014/main" id="{80F5CBB4-FA81-9CA8-76B7-83B55E0BADD9}"/>
                </a:ext>
              </a:extLst>
            </p:cNvPr>
            <p:cNvSpPr/>
            <p:nvPr/>
          </p:nvSpPr>
          <p:spPr>
            <a:xfrm>
              <a:off x="6302943" y="3545844"/>
              <a:ext cx="652317" cy="671286"/>
            </a:xfrm>
            <a:custGeom>
              <a:avLst/>
              <a:gdLst>
                <a:gd name="connsiteX0" fmla="*/ 185889 w 652317"/>
                <a:gd name="connsiteY0" fmla="*/ 49886 h 671286"/>
                <a:gd name="connsiteX1" fmla="*/ 94841 w 652317"/>
                <a:gd name="connsiteY1" fmla="*/ 184940 h 671286"/>
                <a:gd name="connsiteX2" fmla="*/ 0 w 652317"/>
                <a:gd name="connsiteY2" fmla="*/ 256451 h 671286"/>
                <a:gd name="connsiteX3" fmla="*/ 199830 w 652317"/>
                <a:gd name="connsiteY3" fmla="*/ 671286 h 671286"/>
                <a:gd name="connsiteX4" fmla="*/ 652318 w 652317"/>
                <a:gd name="connsiteY4" fmla="*/ 102428 h 671286"/>
                <a:gd name="connsiteX5" fmla="*/ 203434 w 652317"/>
                <a:gd name="connsiteY5" fmla="*/ 0 h 671286"/>
                <a:gd name="connsiteX6" fmla="*/ 185889 w 652317"/>
                <a:gd name="connsiteY6" fmla="*/ 49886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185889" y="49886"/>
                  </a:move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ubicBezTo>
                    <a:pt x="198692" y="16882"/>
                    <a:pt x="192812" y="33574"/>
                    <a:pt x="185889" y="49886"/>
                  </a:cubicBezTo>
                  <a:close/>
                </a:path>
              </a:pathLst>
            </a:custGeom>
            <a:solidFill>
              <a:srgbClr val="FFFFFF"/>
            </a:solidFill>
            <a:ln w="9484" cap="flat">
              <a:noFill/>
              <a:prstDash val="solid"/>
              <a:miter/>
            </a:ln>
          </p:spPr>
          <p:txBody>
            <a:bodyPr rtlCol="0" anchor="ctr"/>
            <a:lstStyle/>
            <a:p>
              <a:endParaRPr lang="nb-NO"/>
            </a:p>
          </p:txBody>
        </p:sp>
        <p:sp>
          <p:nvSpPr>
            <p:cNvPr id="1089" name="Friform 1088">
              <a:extLst>
                <a:ext uri="{FF2B5EF4-FFF2-40B4-BE49-F238E27FC236}">
                  <a16:creationId xmlns:a16="http://schemas.microsoft.com/office/drawing/2014/main" id="{D81F86AD-B0FE-CE5C-F152-A49FF20331E3}"/>
                </a:ext>
              </a:extLst>
            </p:cNvPr>
            <p:cNvSpPr/>
            <p:nvPr/>
          </p:nvSpPr>
          <p:spPr>
            <a:xfrm>
              <a:off x="6120563" y="2545838"/>
              <a:ext cx="653171" cy="601008"/>
            </a:xfrm>
            <a:custGeom>
              <a:avLst/>
              <a:gdLst>
                <a:gd name="connsiteX0" fmla="*/ 277221 w 653171"/>
                <a:gd name="connsiteY0" fmla="*/ 584127 h 601008"/>
                <a:gd name="connsiteX1" fmla="*/ 293154 w 653171"/>
                <a:gd name="connsiteY1" fmla="*/ 601009 h 601008"/>
                <a:gd name="connsiteX2" fmla="*/ 653171 w 653171"/>
                <a:gd name="connsiteY2" fmla="*/ 313924 h 601008"/>
                <a:gd name="connsiteX3" fmla="*/ 0 w 653171"/>
                <a:gd name="connsiteY3" fmla="*/ 0 h 601008"/>
                <a:gd name="connsiteX4" fmla="*/ 0 w 653171"/>
                <a:gd name="connsiteY4" fmla="*/ 460359 h 601008"/>
                <a:gd name="connsiteX5" fmla="*/ 142167 w 653171"/>
                <a:gd name="connsiteY5" fmla="*/ 493174 h 601008"/>
                <a:gd name="connsiteX6" fmla="*/ 277221 w 653171"/>
                <a:gd name="connsiteY6" fmla="*/ 584222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008">
                  <a:moveTo>
                    <a:pt x="277221" y="584127"/>
                  </a:moveTo>
                  <a:cubicBezTo>
                    <a:pt x="282722" y="589628"/>
                    <a:pt x="288033" y="595223"/>
                    <a:pt x="293154" y="601009"/>
                  </a:cubicBezTo>
                  <a:lnTo>
                    <a:pt x="653171" y="313924"/>
                  </a:lnTo>
                  <a:cubicBezTo>
                    <a:pt x="495451" y="127182"/>
                    <a:pt x="261857" y="6639"/>
                    <a:pt x="0" y="0"/>
                  </a:cubicBezTo>
                  <a:lnTo>
                    <a:pt x="0" y="460359"/>
                  </a:lnTo>
                  <a:cubicBezTo>
                    <a:pt x="49128" y="463015"/>
                    <a:pt x="96928" y="474016"/>
                    <a:pt x="142167" y="493174"/>
                  </a:cubicBezTo>
                  <a:cubicBezTo>
                    <a:pt x="192812" y="514608"/>
                    <a:pt x="238146" y="545242"/>
                    <a:pt x="277221" y="584222"/>
                  </a:cubicBezTo>
                  <a:close/>
                </a:path>
              </a:pathLst>
            </a:custGeom>
            <a:solidFill>
              <a:schemeClr val="bg1"/>
            </a:solidFill>
            <a:ln w="9484" cap="flat">
              <a:noFill/>
              <a:prstDash val="solid"/>
              <a:miter/>
            </a:ln>
          </p:spPr>
          <p:txBody>
            <a:bodyPr rtlCol="0" anchor="ctr"/>
            <a:lstStyle/>
            <a:p>
              <a:endParaRPr lang="nb-NO"/>
            </a:p>
          </p:txBody>
        </p:sp>
        <p:sp>
          <p:nvSpPr>
            <p:cNvPr id="1090" name="Friform 1089">
              <a:extLst>
                <a:ext uri="{FF2B5EF4-FFF2-40B4-BE49-F238E27FC236}">
                  <a16:creationId xmlns:a16="http://schemas.microsoft.com/office/drawing/2014/main" id="{19920C9F-C919-C323-24F2-C5174C055061}"/>
                </a:ext>
              </a:extLst>
            </p:cNvPr>
            <p:cNvSpPr/>
            <p:nvPr/>
          </p:nvSpPr>
          <p:spPr>
            <a:xfrm>
              <a:off x="5733611" y="3822401"/>
              <a:ext cx="727337" cy="492794"/>
            </a:xfrm>
            <a:custGeom>
              <a:avLst/>
              <a:gdLst>
                <a:gd name="connsiteX0" fmla="*/ 363716 w 727337"/>
                <a:gd name="connsiteY0" fmla="*/ 32815 h 492794"/>
                <a:gd name="connsiteX1" fmla="*/ 199830 w 727337"/>
                <a:gd name="connsiteY1" fmla="*/ 0 h 492794"/>
                <a:gd name="connsiteX2" fmla="*/ 0 w 727337"/>
                <a:gd name="connsiteY2" fmla="*/ 414835 h 492794"/>
                <a:gd name="connsiteX3" fmla="*/ 363716 w 727337"/>
                <a:gd name="connsiteY3" fmla="*/ 492795 h 492794"/>
                <a:gd name="connsiteX4" fmla="*/ 727337 w 727337"/>
                <a:gd name="connsiteY4" fmla="*/ 414835 h 492794"/>
                <a:gd name="connsiteX5" fmla="*/ 527507 w 727337"/>
                <a:gd name="connsiteY5" fmla="*/ 0 h 492794"/>
                <a:gd name="connsiteX6" fmla="*/ 363621 w 727337"/>
                <a:gd name="connsiteY6" fmla="*/ 32815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363716" y="32815"/>
                  </a:moveTo>
                  <a:cubicBezTo>
                    <a:pt x="306906" y="32815"/>
                    <a:pt x="251803" y="21814"/>
                    <a:pt x="199830" y="0"/>
                  </a:cubicBezTo>
                  <a:lnTo>
                    <a:pt x="0" y="414835"/>
                  </a:lnTo>
                  <a:cubicBezTo>
                    <a:pt x="110964" y="464912"/>
                    <a:pt x="234068" y="492795"/>
                    <a:pt x="363716" y="492795"/>
                  </a:cubicBezTo>
                  <a:cubicBezTo>
                    <a:pt x="493364" y="492795"/>
                    <a:pt x="616468" y="464912"/>
                    <a:pt x="727337" y="414835"/>
                  </a:cubicBezTo>
                  <a:lnTo>
                    <a:pt x="527507" y="0"/>
                  </a:lnTo>
                  <a:cubicBezTo>
                    <a:pt x="475534" y="21719"/>
                    <a:pt x="420431" y="32815"/>
                    <a:pt x="363621" y="32815"/>
                  </a:cubicBezTo>
                  <a:close/>
                </a:path>
              </a:pathLst>
            </a:custGeom>
            <a:solidFill>
              <a:srgbClr val="FFFFFF"/>
            </a:solidFill>
            <a:ln w="9484" cap="flat">
              <a:noFill/>
              <a:prstDash val="solid"/>
              <a:miter/>
            </a:ln>
          </p:spPr>
          <p:txBody>
            <a:bodyPr rtlCol="0" anchor="ctr"/>
            <a:lstStyle/>
            <a:p>
              <a:endParaRPr lang="nb-NO"/>
            </a:p>
          </p:txBody>
        </p:sp>
        <p:sp>
          <p:nvSpPr>
            <p:cNvPr id="1091" name="Friform 1090">
              <a:extLst>
                <a:ext uri="{FF2B5EF4-FFF2-40B4-BE49-F238E27FC236}">
                  <a16:creationId xmlns:a16="http://schemas.microsoft.com/office/drawing/2014/main" id="{9052023E-EA27-2362-FBB6-396F5D2C436E}"/>
                </a:ext>
              </a:extLst>
            </p:cNvPr>
            <p:cNvSpPr/>
            <p:nvPr/>
          </p:nvSpPr>
          <p:spPr>
            <a:xfrm>
              <a:off x="5421110" y="2545838"/>
              <a:ext cx="653171" cy="601008"/>
            </a:xfrm>
            <a:custGeom>
              <a:avLst/>
              <a:gdLst>
                <a:gd name="connsiteX0" fmla="*/ 375856 w 653171"/>
                <a:gd name="connsiteY0" fmla="*/ 584127 h 601008"/>
                <a:gd name="connsiteX1" fmla="*/ 510910 w 653171"/>
                <a:gd name="connsiteY1" fmla="*/ 493079 h 601008"/>
                <a:gd name="connsiteX2" fmla="*/ 653171 w 653171"/>
                <a:gd name="connsiteY2" fmla="*/ 460264 h 601008"/>
                <a:gd name="connsiteX3" fmla="*/ 653171 w 653171"/>
                <a:gd name="connsiteY3" fmla="*/ 0 h 601008"/>
                <a:gd name="connsiteX4" fmla="*/ 0 w 653171"/>
                <a:gd name="connsiteY4" fmla="*/ 313924 h 601008"/>
                <a:gd name="connsiteX5" fmla="*/ 360017 w 653171"/>
                <a:gd name="connsiteY5" fmla="*/ 601009 h 601008"/>
                <a:gd name="connsiteX6" fmla="*/ 375951 w 653171"/>
                <a:gd name="connsiteY6" fmla="*/ 584127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008">
                  <a:moveTo>
                    <a:pt x="375856" y="584127"/>
                  </a:moveTo>
                  <a:cubicBezTo>
                    <a:pt x="414835" y="545147"/>
                    <a:pt x="460264" y="514514"/>
                    <a:pt x="510910" y="493079"/>
                  </a:cubicBezTo>
                  <a:cubicBezTo>
                    <a:pt x="556244" y="473921"/>
                    <a:pt x="603949" y="462920"/>
                    <a:pt x="653171" y="460264"/>
                  </a:cubicBezTo>
                  <a:lnTo>
                    <a:pt x="653171" y="0"/>
                  </a:lnTo>
                  <a:cubicBezTo>
                    <a:pt x="391315" y="6734"/>
                    <a:pt x="157626" y="127277"/>
                    <a:pt x="0" y="313924"/>
                  </a:cubicBezTo>
                  <a:lnTo>
                    <a:pt x="360017" y="601009"/>
                  </a:lnTo>
                  <a:cubicBezTo>
                    <a:pt x="365139" y="595223"/>
                    <a:pt x="370545" y="589628"/>
                    <a:pt x="375951" y="584127"/>
                  </a:cubicBezTo>
                  <a:close/>
                </a:path>
              </a:pathLst>
            </a:custGeom>
            <a:solidFill>
              <a:srgbClr val="FFFFFF"/>
            </a:solidFill>
            <a:ln w="9484" cap="flat">
              <a:noFill/>
              <a:prstDash val="solid"/>
              <a:miter/>
            </a:ln>
          </p:spPr>
          <p:txBody>
            <a:bodyPr rtlCol="0" anchor="ctr"/>
            <a:lstStyle/>
            <a:p>
              <a:endParaRPr lang="nb-NO"/>
            </a:p>
          </p:txBody>
        </p:sp>
        <p:sp>
          <p:nvSpPr>
            <p:cNvPr id="1092" name="Friform 1091">
              <a:extLst>
                <a:ext uri="{FF2B5EF4-FFF2-40B4-BE49-F238E27FC236}">
                  <a16:creationId xmlns:a16="http://schemas.microsoft.com/office/drawing/2014/main" id="{ABD1A245-A427-D3F7-687E-420F0CAB97A7}"/>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093" name="Friform 1092">
              <a:extLst>
                <a:ext uri="{FF2B5EF4-FFF2-40B4-BE49-F238E27FC236}">
                  <a16:creationId xmlns:a16="http://schemas.microsoft.com/office/drawing/2014/main" id="{5298CB7E-2AAB-294C-9EA5-2848CDBF795E}"/>
                </a:ext>
              </a:extLst>
            </p:cNvPr>
            <p:cNvSpPr/>
            <p:nvPr/>
          </p:nvSpPr>
          <p:spPr>
            <a:xfrm>
              <a:off x="5212459" y="2895992"/>
              <a:ext cx="539456" cy="707136"/>
            </a:xfrm>
            <a:custGeom>
              <a:avLst/>
              <a:gdLst>
                <a:gd name="connsiteX0" fmla="*/ 460075 w 539456"/>
                <a:gd name="connsiteY0" fmla="*/ 534430 h 707136"/>
                <a:gd name="connsiteX1" fmla="*/ 493459 w 539456"/>
                <a:gd name="connsiteY1" fmla="*/ 369027 h 707136"/>
                <a:gd name="connsiteX2" fmla="*/ 539457 w 539456"/>
                <a:gd name="connsiteY2" fmla="*/ 286989 h 707136"/>
                <a:gd name="connsiteX3" fmla="*/ 179534 w 539456"/>
                <a:gd name="connsiteY3" fmla="*/ 0 h 707136"/>
                <a:gd name="connsiteX4" fmla="*/ 0 w 539456"/>
                <a:gd name="connsiteY4" fmla="*/ 534430 h 707136"/>
                <a:gd name="connsiteX5" fmla="*/ 16882 w 539456"/>
                <a:gd name="connsiteY5" fmla="*/ 707136 h 707136"/>
                <a:gd name="connsiteX6" fmla="*/ 465860 w 539456"/>
                <a:gd name="connsiteY6" fmla="*/ 604708 h 707136"/>
                <a:gd name="connsiteX7" fmla="*/ 460075 w 539456"/>
                <a:gd name="connsiteY7" fmla="*/ 53443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460075" y="534430"/>
                  </a:moveTo>
                  <a:cubicBezTo>
                    <a:pt x="460075" y="477051"/>
                    <a:pt x="471361" y="421474"/>
                    <a:pt x="493459" y="369027"/>
                  </a:cubicBezTo>
                  <a:cubicBezTo>
                    <a:pt x="505788" y="339911"/>
                    <a:pt x="521152" y="312407"/>
                    <a:pt x="539457" y="286989"/>
                  </a:cubicBezTo>
                  <a:lnTo>
                    <a:pt x="179534" y="0"/>
                  </a:lnTo>
                  <a:cubicBezTo>
                    <a:pt x="66863" y="148521"/>
                    <a:pt x="0" y="333651"/>
                    <a:pt x="0" y="534430"/>
                  </a:cubicBezTo>
                  <a:cubicBezTo>
                    <a:pt x="0" y="593516"/>
                    <a:pt x="5785" y="651275"/>
                    <a:pt x="16882" y="707136"/>
                  </a:cubicBezTo>
                  <a:lnTo>
                    <a:pt x="465860" y="604708"/>
                  </a:lnTo>
                  <a:cubicBezTo>
                    <a:pt x="462066" y="581661"/>
                    <a:pt x="460075" y="558141"/>
                    <a:pt x="460075" y="534430"/>
                  </a:cubicBezTo>
                  <a:close/>
                </a:path>
              </a:pathLst>
            </a:custGeom>
            <a:solidFill>
              <a:srgbClr val="FFFFFF"/>
            </a:solidFill>
            <a:ln w="9484" cap="flat">
              <a:noFill/>
              <a:prstDash val="solid"/>
              <a:miter/>
            </a:ln>
          </p:spPr>
          <p:txBody>
            <a:bodyPr rtlCol="0" anchor="ctr"/>
            <a:lstStyle/>
            <a:p>
              <a:endParaRPr lang="nb-NO"/>
            </a:p>
          </p:txBody>
        </p:sp>
        <p:sp>
          <p:nvSpPr>
            <p:cNvPr id="1094" name="Friform 1093">
              <a:extLst>
                <a:ext uri="{FF2B5EF4-FFF2-40B4-BE49-F238E27FC236}">
                  <a16:creationId xmlns:a16="http://schemas.microsoft.com/office/drawing/2014/main" id="{A3434E11-37CC-4D97-7385-EA3BA39BF218}"/>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095" name="Friform 1094">
              <a:extLst>
                <a:ext uri="{FF2B5EF4-FFF2-40B4-BE49-F238E27FC236}">
                  <a16:creationId xmlns:a16="http://schemas.microsoft.com/office/drawing/2014/main" id="{2AAB7B93-6894-C1FA-067E-CACDE7CCAA0F}"/>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096" name="Friform 1095">
              <a:extLst>
                <a:ext uri="{FF2B5EF4-FFF2-40B4-BE49-F238E27FC236}">
                  <a16:creationId xmlns:a16="http://schemas.microsoft.com/office/drawing/2014/main" id="{F0C5E064-118C-D77F-92D7-A4A60897A812}"/>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97" name="Friform 1096">
              <a:extLst>
                <a:ext uri="{FF2B5EF4-FFF2-40B4-BE49-F238E27FC236}">
                  <a16:creationId xmlns:a16="http://schemas.microsoft.com/office/drawing/2014/main" id="{75F5F5C5-5F7B-1444-7C41-8E1FE2371CC5}"/>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98" name="Friform 1097">
              <a:extLst>
                <a:ext uri="{FF2B5EF4-FFF2-40B4-BE49-F238E27FC236}">
                  <a16:creationId xmlns:a16="http://schemas.microsoft.com/office/drawing/2014/main" id="{C987E3AB-76DF-BEE6-7F96-074157B8F670}"/>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99" name="Friform 1098">
              <a:extLst>
                <a:ext uri="{FF2B5EF4-FFF2-40B4-BE49-F238E27FC236}">
                  <a16:creationId xmlns:a16="http://schemas.microsoft.com/office/drawing/2014/main" id="{C6398D67-9C7A-6706-E39A-44A601DC1945}"/>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00" name="Friform 1099">
              <a:extLst>
                <a:ext uri="{FF2B5EF4-FFF2-40B4-BE49-F238E27FC236}">
                  <a16:creationId xmlns:a16="http://schemas.microsoft.com/office/drawing/2014/main" id="{A31805C9-BDC1-2F57-75A4-DBBB74D30838}"/>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01" name="Friform 1100">
              <a:extLst>
                <a:ext uri="{FF2B5EF4-FFF2-40B4-BE49-F238E27FC236}">
                  <a16:creationId xmlns:a16="http://schemas.microsoft.com/office/drawing/2014/main" id="{D523EB72-E19F-E8B5-7E8B-45501B4F5FE9}"/>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02" name="Friform 1101">
              <a:extLst>
                <a:ext uri="{FF2B5EF4-FFF2-40B4-BE49-F238E27FC236}">
                  <a16:creationId xmlns:a16="http://schemas.microsoft.com/office/drawing/2014/main" id="{701295ED-CBCA-2143-8FDC-0838E9204CB4}"/>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03" name="Friform 1102">
              <a:extLst>
                <a:ext uri="{FF2B5EF4-FFF2-40B4-BE49-F238E27FC236}">
                  <a16:creationId xmlns:a16="http://schemas.microsoft.com/office/drawing/2014/main" id="{454086D0-12E9-8D57-7B80-A9A2CACE07DA}"/>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04" name="Friform 1103">
              <a:extLst>
                <a:ext uri="{FF2B5EF4-FFF2-40B4-BE49-F238E27FC236}">
                  <a16:creationId xmlns:a16="http://schemas.microsoft.com/office/drawing/2014/main" id="{C5C237BB-BA43-C95E-A17A-5E9264A77E54}"/>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05" name="Friform 1104">
              <a:extLst>
                <a:ext uri="{FF2B5EF4-FFF2-40B4-BE49-F238E27FC236}">
                  <a16:creationId xmlns:a16="http://schemas.microsoft.com/office/drawing/2014/main" id="{B7B017D0-F16F-8EE1-D642-EAC413C1B61B}"/>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06" name="Friform 1105">
              <a:extLst>
                <a:ext uri="{FF2B5EF4-FFF2-40B4-BE49-F238E27FC236}">
                  <a16:creationId xmlns:a16="http://schemas.microsoft.com/office/drawing/2014/main" id="{6196A438-D408-3161-FAC5-AB5B211F3B29}"/>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07" name="Friform 1106">
              <a:extLst>
                <a:ext uri="{FF2B5EF4-FFF2-40B4-BE49-F238E27FC236}">
                  <a16:creationId xmlns:a16="http://schemas.microsoft.com/office/drawing/2014/main" id="{32438FC5-464F-6489-2E98-DE002832F9E1}"/>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08" name="Friform 1107">
              <a:extLst>
                <a:ext uri="{FF2B5EF4-FFF2-40B4-BE49-F238E27FC236}">
                  <a16:creationId xmlns:a16="http://schemas.microsoft.com/office/drawing/2014/main" id="{D2D32179-EA6E-B1E0-5180-17DB3721BAF9}"/>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09" name="Friform 1108">
              <a:extLst>
                <a:ext uri="{FF2B5EF4-FFF2-40B4-BE49-F238E27FC236}">
                  <a16:creationId xmlns:a16="http://schemas.microsoft.com/office/drawing/2014/main" id="{C3965A1F-EDA4-1931-847A-DB45AD9A13D3}"/>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10" name="Friform 1109">
              <a:extLst>
                <a:ext uri="{FF2B5EF4-FFF2-40B4-BE49-F238E27FC236}">
                  <a16:creationId xmlns:a16="http://schemas.microsoft.com/office/drawing/2014/main" id="{6F258AAB-740A-ED0D-F76D-70ED3EADB915}"/>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11" name="Friform 1110">
              <a:extLst>
                <a:ext uri="{FF2B5EF4-FFF2-40B4-BE49-F238E27FC236}">
                  <a16:creationId xmlns:a16="http://schemas.microsoft.com/office/drawing/2014/main" id="{108CFF1B-0BD8-23D5-12BF-A6A12F2CBBE3}"/>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12" name="Friform 1111">
              <a:extLst>
                <a:ext uri="{FF2B5EF4-FFF2-40B4-BE49-F238E27FC236}">
                  <a16:creationId xmlns:a16="http://schemas.microsoft.com/office/drawing/2014/main" id="{984DA340-5FC8-26E0-5DB2-204B5A0E21DB}"/>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13" name="Friform 1112">
              <a:extLst>
                <a:ext uri="{FF2B5EF4-FFF2-40B4-BE49-F238E27FC236}">
                  <a16:creationId xmlns:a16="http://schemas.microsoft.com/office/drawing/2014/main" id="{C137706A-4761-2B55-58D3-8B8ECBA7BBF5}"/>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14" name="Friform 1113">
              <a:extLst>
                <a:ext uri="{FF2B5EF4-FFF2-40B4-BE49-F238E27FC236}">
                  <a16:creationId xmlns:a16="http://schemas.microsoft.com/office/drawing/2014/main" id="{10CDA273-34D2-DAEE-EBF3-34BD5A6335A9}"/>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15" name="Friform 1114">
              <a:extLst>
                <a:ext uri="{FF2B5EF4-FFF2-40B4-BE49-F238E27FC236}">
                  <a16:creationId xmlns:a16="http://schemas.microsoft.com/office/drawing/2014/main" id="{BE018733-4453-2556-912F-DC4F4001B70C}"/>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16" name="Friform 1115">
              <a:extLst>
                <a:ext uri="{FF2B5EF4-FFF2-40B4-BE49-F238E27FC236}">
                  <a16:creationId xmlns:a16="http://schemas.microsoft.com/office/drawing/2014/main" id="{CCA52E6D-45D4-CB77-A821-A5152D5AD2DE}"/>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17" name="Friform 1116">
              <a:extLst>
                <a:ext uri="{FF2B5EF4-FFF2-40B4-BE49-F238E27FC236}">
                  <a16:creationId xmlns:a16="http://schemas.microsoft.com/office/drawing/2014/main" id="{809A1A4D-C9F0-06B0-D9EA-05979D15E502}"/>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18" name="Friform 1117">
              <a:extLst>
                <a:ext uri="{FF2B5EF4-FFF2-40B4-BE49-F238E27FC236}">
                  <a16:creationId xmlns:a16="http://schemas.microsoft.com/office/drawing/2014/main" id="{4E8EC6F7-AA35-12E9-AE47-51630B414773}"/>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19" name="Friform 1118">
              <a:extLst>
                <a:ext uri="{FF2B5EF4-FFF2-40B4-BE49-F238E27FC236}">
                  <a16:creationId xmlns:a16="http://schemas.microsoft.com/office/drawing/2014/main" id="{920529D8-F044-D69C-7F81-492814FCF94F}"/>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20" name="Friform 1119">
              <a:extLst>
                <a:ext uri="{FF2B5EF4-FFF2-40B4-BE49-F238E27FC236}">
                  <a16:creationId xmlns:a16="http://schemas.microsoft.com/office/drawing/2014/main" id="{0BD37081-450A-0BCF-1A92-A2C2053200A9}"/>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21" name="Friform 1120">
              <a:extLst>
                <a:ext uri="{FF2B5EF4-FFF2-40B4-BE49-F238E27FC236}">
                  <a16:creationId xmlns:a16="http://schemas.microsoft.com/office/drawing/2014/main" id="{2294ED8F-35EA-5432-B0D0-24CCFFE512C2}"/>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22" name="Friform 1121">
              <a:extLst>
                <a:ext uri="{FF2B5EF4-FFF2-40B4-BE49-F238E27FC236}">
                  <a16:creationId xmlns:a16="http://schemas.microsoft.com/office/drawing/2014/main" id="{B75DF6FC-610B-80FF-4371-1CEDA228D33F}"/>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23" name="Friform 1122">
              <a:extLst>
                <a:ext uri="{FF2B5EF4-FFF2-40B4-BE49-F238E27FC236}">
                  <a16:creationId xmlns:a16="http://schemas.microsoft.com/office/drawing/2014/main" id="{74E46250-FE07-0E68-C29A-FD2780F06576}"/>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24" name="Friform 1123">
              <a:extLst>
                <a:ext uri="{FF2B5EF4-FFF2-40B4-BE49-F238E27FC236}">
                  <a16:creationId xmlns:a16="http://schemas.microsoft.com/office/drawing/2014/main" id="{2484F511-FCBA-6DF7-8250-B68F7218651E}"/>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25" name="Friform 1124">
              <a:extLst>
                <a:ext uri="{FF2B5EF4-FFF2-40B4-BE49-F238E27FC236}">
                  <a16:creationId xmlns:a16="http://schemas.microsoft.com/office/drawing/2014/main" id="{B11CE48E-C37C-277E-1FDB-9724355BFCA5}"/>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26" name="Friform 1125">
              <a:extLst>
                <a:ext uri="{FF2B5EF4-FFF2-40B4-BE49-F238E27FC236}">
                  <a16:creationId xmlns:a16="http://schemas.microsoft.com/office/drawing/2014/main" id="{7D8B9051-A646-7D34-3DF0-443049CAF113}"/>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27" name="Friform 1126">
              <a:extLst>
                <a:ext uri="{FF2B5EF4-FFF2-40B4-BE49-F238E27FC236}">
                  <a16:creationId xmlns:a16="http://schemas.microsoft.com/office/drawing/2014/main" id="{1BD1EA73-5336-CE0F-4DD2-357DADB6D7B4}"/>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28" name="Friform 1127">
              <a:extLst>
                <a:ext uri="{FF2B5EF4-FFF2-40B4-BE49-F238E27FC236}">
                  <a16:creationId xmlns:a16="http://schemas.microsoft.com/office/drawing/2014/main" id="{5F27A747-E85C-FFD5-B675-4ECA7B719348}"/>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29" name="Friform 1128">
              <a:extLst>
                <a:ext uri="{FF2B5EF4-FFF2-40B4-BE49-F238E27FC236}">
                  <a16:creationId xmlns:a16="http://schemas.microsoft.com/office/drawing/2014/main" id="{47F18732-00C3-0C64-73D5-54CF5EB301F9}"/>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30" name="Friform 1129">
              <a:extLst>
                <a:ext uri="{FF2B5EF4-FFF2-40B4-BE49-F238E27FC236}">
                  <a16:creationId xmlns:a16="http://schemas.microsoft.com/office/drawing/2014/main" id="{9219FC1A-FF52-1D0F-1786-2DB0306F3E8A}"/>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31" name="Friform 1130">
              <a:extLst>
                <a:ext uri="{FF2B5EF4-FFF2-40B4-BE49-F238E27FC236}">
                  <a16:creationId xmlns:a16="http://schemas.microsoft.com/office/drawing/2014/main" id="{2266ECCB-C1E8-C487-E3A6-504FB5F9853F}"/>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32" name="Friform 1131">
              <a:extLst>
                <a:ext uri="{FF2B5EF4-FFF2-40B4-BE49-F238E27FC236}">
                  <a16:creationId xmlns:a16="http://schemas.microsoft.com/office/drawing/2014/main" id="{5BC9F2FC-074A-4D06-64D9-4DD7C97D7C35}"/>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33" name="Friform 1132">
              <a:extLst>
                <a:ext uri="{FF2B5EF4-FFF2-40B4-BE49-F238E27FC236}">
                  <a16:creationId xmlns:a16="http://schemas.microsoft.com/office/drawing/2014/main" id="{EB0C11CA-9638-71DA-3DC1-E8ACB7DCE4A2}"/>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34" name="Friform 1133">
              <a:extLst>
                <a:ext uri="{FF2B5EF4-FFF2-40B4-BE49-F238E27FC236}">
                  <a16:creationId xmlns:a16="http://schemas.microsoft.com/office/drawing/2014/main" id="{2AD9001B-340E-3F4A-1A9B-97B237F8059A}"/>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35" name="Friform 1134">
              <a:extLst>
                <a:ext uri="{FF2B5EF4-FFF2-40B4-BE49-F238E27FC236}">
                  <a16:creationId xmlns:a16="http://schemas.microsoft.com/office/drawing/2014/main" id="{0CA8E7BE-A08B-EE62-A64E-FEE7658B3BC5}"/>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36" name="Friform 1135">
              <a:extLst>
                <a:ext uri="{FF2B5EF4-FFF2-40B4-BE49-F238E27FC236}">
                  <a16:creationId xmlns:a16="http://schemas.microsoft.com/office/drawing/2014/main" id="{2E0AD56E-7DF5-0BE3-1DE2-81229459EDC1}"/>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37" name="Friform 1136">
              <a:extLst>
                <a:ext uri="{FF2B5EF4-FFF2-40B4-BE49-F238E27FC236}">
                  <a16:creationId xmlns:a16="http://schemas.microsoft.com/office/drawing/2014/main" id="{DFDBD8BA-42B8-E5BE-0F59-D3CFC5A315AB}"/>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38" name="Friform 1137">
              <a:extLst>
                <a:ext uri="{FF2B5EF4-FFF2-40B4-BE49-F238E27FC236}">
                  <a16:creationId xmlns:a16="http://schemas.microsoft.com/office/drawing/2014/main" id="{D3CA06E0-06B9-17EA-B260-4787FFC999AA}"/>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39" name="Friform 1138">
              <a:extLst>
                <a:ext uri="{FF2B5EF4-FFF2-40B4-BE49-F238E27FC236}">
                  <a16:creationId xmlns:a16="http://schemas.microsoft.com/office/drawing/2014/main" id="{98A7050C-65AC-7DBC-F9AA-4D3BE4610091}"/>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40" name="Friform 1139">
              <a:extLst>
                <a:ext uri="{FF2B5EF4-FFF2-40B4-BE49-F238E27FC236}">
                  <a16:creationId xmlns:a16="http://schemas.microsoft.com/office/drawing/2014/main" id="{8E84E953-E0EA-0444-5681-87C3CDBD3DB9}"/>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41" name="Friform 1140">
              <a:extLst>
                <a:ext uri="{FF2B5EF4-FFF2-40B4-BE49-F238E27FC236}">
                  <a16:creationId xmlns:a16="http://schemas.microsoft.com/office/drawing/2014/main" id="{B551A55E-BFBF-1FC8-EE4D-54FFE3DAD5D3}"/>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42" name="Friform 1141">
              <a:extLst>
                <a:ext uri="{FF2B5EF4-FFF2-40B4-BE49-F238E27FC236}">
                  <a16:creationId xmlns:a16="http://schemas.microsoft.com/office/drawing/2014/main" id="{7E6CF98B-741B-2853-F400-45110DA92DC4}"/>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43" name="Friform 1142">
              <a:extLst>
                <a:ext uri="{FF2B5EF4-FFF2-40B4-BE49-F238E27FC236}">
                  <a16:creationId xmlns:a16="http://schemas.microsoft.com/office/drawing/2014/main" id="{94F51590-68A5-7A26-6C9E-55A805896DDB}"/>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44" name="Friform 1143">
              <a:extLst>
                <a:ext uri="{FF2B5EF4-FFF2-40B4-BE49-F238E27FC236}">
                  <a16:creationId xmlns:a16="http://schemas.microsoft.com/office/drawing/2014/main" id="{6D429DCC-763E-5B7D-9558-C5E9497FDCEC}"/>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45" name="Friform 1144">
              <a:extLst>
                <a:ext uri="{FF2B5EF4-FFF2-40B4-BE49-F238E27FC236}">
                  <a16:creationId xmlns:a16="http://schemas.microsoft.com/office/drawing/2014/main" id="{94AA8E7D-FFDB-0DE5-AD5D-BC34C4071702}"/>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46" name="Friform 1145">
              <a:extLst>
                <a:ext uri="{FF2B5EF4-FFF2-40B4-BE49-F238E27FC236}">
                  <a16:creationId xmlns:a16="http://schemas.microsoft.com/office/drawing/2014/main" id="{B980509A-A782-F10F-3B5B-5BCA40ED98A7}"/>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47" name="Friform 1146">
              <a:extLst>
                <a:ext uri="{FF2B5EF4-FFF2-40B4-BE49-F238E27FC236}">
                  <a16:creationId xmlns:a16="http://schemas.microsoft.com/office/drawing/2014/main" id="{6927A07C-19FC-8CFA-767E-06B2A01FB718}"/>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48" name="Friform 1147">
              <a:extLst>
                <a:ext uri="{FF2B5EF4-FFF2-40B4-BE49-F238E27FC236}">
                  <a16:creationId xmlns:a16="http://schemas.microsoft.com/office/drawing/2014/main" id="{FECDF7C5-5996-6A9D-8BCD-14DC11B98046}"/>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49" name="Friform 1148">
              <a:extLst>
                <a:ext uri="{FF2B5EF4-FFF2-40B4-BE49-F238E27FC236}">
                  <a16:creationId xmlns:a16="http://schemas.microsoft.com/office/drawing/2014/main" id="{5276E47C-94EC-AC61-ED52-2DCD01A39755}"/>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50" name="Friform 1149">
              <a:extLst>
                <a:ext uri="{FF2B5EF4-FFF2-40B4-BE49-F238E27FC236}">
                  <a16:creationId xmlns:a16="http://schemas.microsoft.com/office/drawing/2014/main" id="{36BC337A-CACE-2ACF-FB6C-4E17523BCD3A}"/>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51" name="Friform 1150">
              <a:extLst>
                <a:ext uri="{FF2B5EF4-FFF2-40B4-BE49-F238E27FC236}">
                  <a16:creationId xmlns:a16="http://schemas.microsoft.com/office/drawing/2014/main" id="{BA567808-E9C2-7125-792E-866EB2952866}"/>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52" name="Friform 1151">
              <a:extLst>
                <a:ext uri="{FF2B5EF4-FFF2-40B4-BE49-F238E27FC236}">
                  <a16:creationId xmlns:a16="http://schemas.microsoft.com/office/drawing/2014/main" id="{1957FE9D-BE42-F550-1554-4E30B496F8A2}"/>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53" name="Friform 1152">
              <a:extLst>
                <a:ext uri="{FF2B5EF4-FFF2-40B4-BE49-F238E27FC236}">
                  <a16:creationId xmlns:a16="http://schemas.microsoft.com/office/drawing/2014/main" id="{86A302FC-592F-1D09-7148-50128977FFAE}"/>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54" name="Friform 1153">
              <a:extLst>
                <a:ext uri="{FF2B5EF4-FFF2-40B4-BE49-F238E27FC236}">
                  <a16:creationId xmlns:a16="http://schemas.microsoft.com/office/drawing/2014/main" id="{B94EB45A-6EBD-0EE6-9E27-4C3FE990C609}"/>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55" name="Friform 1154">
              <a:extLst>
                <a:ext uri="{FF2B5EF4-FFF2-40B4-BE49-F238E27FC236}">
                  <a16:creationId xmlns:a16="http://schemas.microsoft.com/office/drawing/2014/main" id="{8F3D9386-D4B7-EDE7-B20F-66F0F47D2908}"/>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56" name="Friform 1155">
              <a:extLst>
                <a:ext uri="{FF2B5EF4-FFF2-40B4-BE49-F238E27FC236}">
                  <a16:creationId xmlns:a16="http://schemas.microsoft.com/office/drawing/2014/main" id="{334626D6-B30A-049C-E6FA-8E0E5507BE0D}"/>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57" name="Friform 1156">
              <a:extLst>
                <a:ext uri="{FF2B5EF4-FFF2-40B4-BE49-F238E27FC236}">
                  <a16:creationId xmlns:a16="http://schemas.microsoft.com/office/drawing/2014/main" id="{10E722C8-AE36-F6E2-22CB-263F1EF03473}"/>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58" name="Friform 1157">
              <a:extLst>
                <a:ext uri="{FF2B5EF4-FFF2-40B4-BE49-F238E27FC236}">
                  <a16:creationId xmlns:a16="http://schemas.microsoft.com/office/drawing/2014/main" id="{A989E3ED-F4A1-8725-EDB8-B402852E5298}"/>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59" name="Friform 1158">
              <a:extLst>
                <a:ext uri="{FF2B5EF4-FFF2-40B4-BE49-F238E27FC236}">
                  <a16:creationId xmlns:a16="http://schemas.microsoft.com/office/drawing/2014/main" id="{81029CD8-C00B-41F7-D0D6-92188B5E2BF6}"/>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60" name="Friform 1159">
              <a:extLst>
                <a:ext uri="{FF2B5EF4-FFF2-40B4-BE49-F238E27FC236}">
                  <a16:creationId xmlns:a16="http://schemas.microsoft.com/office/drawing/2014/main" id="{EAA0092D-3FC1-83E0-6457-1C9EDC2DE914}"/>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61" name="Friform 1160">
              <a:extLst>
                <a:ext uri="{FF2B5EF4-FFF2-40B4-BE49-F238E27FC236}">
                  <a16:creationId xmlns:a16="http://schemas.microsoft.com/office/drawing/2014/main" id="{5D80D837-5820-251A-8974-04E4D09CCBE5}"/>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62" name="Friform 1161">
              <a:extLst>
                <a:ext uri="{FF2B5EF4-FFF2-40B4-BE49-F238E27FC236}">
                  <a16:creationId xmlns:a16="http://schemas.microsoft.com/office/drawing/2014/main" id="{28CF25B0-C4DB-16AE-F8EE-21C5ED67358A}"/>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63" name="Friform 1162">
              <a:extLst>
                <a:ext uri="{FF2B5EF4-FFF2-40B4-BE49-F238E27FC236}">
                  <a16:creationId xmlns:a16="http://schemas.microsoft.com/office/drawing/2014/main" id="{D0A7CCF0-4895-6361-1F83-D056279D46E6}"/>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64" name="Friform 1163">
              <a:extLst>
                <a:ext uri="{FF2B5EF4-FFF2-40B4-BE49-F238E27FC236}">
                  <a16:creationId xmlns:a16="http://schemas.microsoft.com/office/drawing/2014/main" id="{8AA6FD04-E386-5B0C-1774-57F1FEDBBB53}"/>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65" name="Friform 1164">
              <a:extLst>
                <a:ext uri="{FF2B5EF4-FFF2-40B4-BE49-F238E27FC236}">
                  <a16:creationId xmlns:a16="http://schemas.microsoft.com/office/drawing/2014/main" id="{8BAD5B29-354A-C5BC-4AF8-B428A903444A}"/>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66" name="Friform 1165">
              <a:extLst>
                <a:ext uri="{FF2B5EF4-FFF2-40B4-BE49-F238E27FC236}">
                  <a16:creationId xmlns:a16="http://schemas.microsoft.com/office/drawing/2014/main" id="{56E21CB6-CE7C-6B66-FB70-8394799D6149}"/>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67" name="Friform 1166">
              <a:extLst>
                <a:ext uri="{FF2B5EF4-FFF2-40B4-BE49-F238E27FC236}">
                  <a16:creationId xmlns:a16="http://schemas.microsoft.com/office/drawing/2014/main" id="{7594F492-98F8-34FD-02DD-88321F9AAA89}"/>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68" name="Friform 1167">
              <a:extLst>
                <a:ext uri="{FF2B5EF4-FFF2-40B4-BE49-F238E27FC236}">
                  <a16:creationId xmlns:a16="http://schemas.microsoft.com/office/drawing/2014/main" id="{5DBC8DA1-8E3A-8176-519A-89E7CDDE740D}"/>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69" name="Friform 1168">
              <a:extLst>
                <a:ext uri="{FF2B5EF4-FFF2-40B4-BE49-F238E27FC236}">
                  <a16:creationId xmlns:a16="http://schemas.microsoft.com/office/drawing/2014/main" id="{97911C8A-4A29-78D8-CE90-1F51EDB93EA5}"/>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70" name="Friform 1169">
              <a:extLst>
                <a:ext uri="{FF2B5EF4-FFF2-40B4-BE49-F238E27FC236}">
                  <a16:creationId xmlns:a16="http://schemas.microsoft.com/office/drawing/2014/main" id="{0C845AF7-15EC-7C50-0D42-ABD1AAA09CD8}"/>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71" name="Friform 1170">
              <a:extLst>
                <a:ext uri="{FF2B5EF4-FFF2-40B4-BE49-F238E27FC236}">
                  <a16:creationId xmlns:a16="http://schemas.microsoft.com/office/drawing/2014/main" id="{8E9E63C1-1629-EE18-C11F-5477F19D256B}"/>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72" name="Friform 1171">
              <a:extLst>
                <a:ext uri="{FF2B5EF4-FFF2-40B4-BE49-F238E27FC236}">
                  <a16:creationId xmlns:a16="http://schemas.microsoft.com/office/drawing/2014/main" id="{CFD97E53-6F2E-7AB6-5DEF-9D0B8F1B3D10}"/>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chemeClr val="bg1"/>
            </a:solidFill>
            <a:ln w="9484" cap="flat">
              <a:noFill/>
              <a:prstDash val="solid"/>
              <a:miter/>
            </a:ln>
          </p:spPr>
          <p:txBody>
            <a:bodyPr rtlCol="0" anchor="ctr"/>
            <a:lstStyle/>
            <a:p>
              <a:endParaRPr lang="nb-NO"/>
            </a:p>
          </p:txBody>
        </p:sp>
        <p:sp>
          <p:nvSpPr>
            <p:cNvPr id="1173" name="Friform 1172">
              <a:extLst>
                <a:ext uri="{FF2B5EF4-FFF2-40B4-BE49-F238E27FC236}">
                  <a16:creationId xmlns:a16="http://schemas.microsoft.com/office/drawing/2014/main" id="{23669820-6A0E-B62B-C0D4-15DEAC11F5FE}"/>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chemeClr val="bg1"/>
            </a:solidFill>
            <a:ln w="9484" cap="flat">
              <a:noFill/>
              <a:prstDash val="solid"/>
              <a:miter/>
            </a:ln>
          </p:spPr>
          <p:txBody>
            <a:bodyPr rtlCol="0" anchor="ctr"/>
            <a:lstStyle/>
            <a:p>
              <a:endParaRPr lang="nb-NO" dirty="0"/>
            </a:p>
          </p:txBody>
        </p:sp>
        <p:sp>
          <p:nvSpPr>
            <p:cNvPr id="1174" name="Friform 1173">
              <a:extLst>
                <a:ext uri="{FF2B5EF4-FFF2-40B4-BE49-F238E27FC236}">
                  <a16:creationId xmlns:a16="http://schemas.microsoft.com/office/drawing/2014/main" id="{D47C8789-C579-8B0F-44BB-3B53A003C979}"/>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chemeClr val="bg1"/>
            </a:solidFill>
            <a:ln w="9484" cap="flat">
              <a:noFill/>
              <a:prstDash val="solid"/>
              <a:miter/>
            </a:ln>
          </p:spPr>
          <p:txBody>
            <a:bodyPr rtlCol="0" anchor="ctr"/>
            <a:lstStyle/>
            <a:p>
              <a:endParaRPr lang="nb-NO"/>
            </a:p>
          </p:txBody>
        </p:sp>
        <p:sp>
          <p:nvSpPr>
            <p:cNvPr id="1175" name="Friform 1174">
              <a:extLst>
                <a:ext uri="{FF2B5EF4-FFF2-40B4-BE49-F238E27FC236}">
                  <a16:creationId xmlns:a16="http://schemas.microsoft.com/office/drawing/2014/main" id="{0B0F20CE-47BC-958F-4602-79363B6104B6}"/>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76" name="Friform 1175">
              <a:extLst>
                <a:ext uri="{FF2B5EF4-FFF2-40B4-BE49-F238E27FC236}">
                  <a16:creationId xmlns:a16="http://schemas.microsoft.com/office/drawing/2014/main" id="{58F488A9-C26D-0B1C-498E-6C98F16FEF4C}"/>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77" name="Friform 1176">
              <a:extLst>
                <a:ext uri="{FF2B5EF4-FFF2-40B4-BE49-F238E27FC236}">
                  <a16:creationId xmlns:a16="http://schemas.microsoft.com/office/drawing/2014/main" id="{0A9C1A88-4BCC-76C9-C111-D6C57070E2E3}"/>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78" name="Friform 1177">
              <a:extLst>
                <a:ext uri="{FF2B5EF4-FFF2-40B4-BE49-F238E27FC236}">
                  <a16:creationId xmlns:a16="http://schemas.microsoft.com/office/drawing/2014/main" id="{6BD4FBDC-1FF4-4908-1CC8-0996453524DB}"/>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79" name="Friform 1178">
              <a:extLst>
                <a:ext uri="{FF2B5EF4-FFF2-40B4-BE49-F238E27FC236}">
                  <a16:creationId xmlns:a16="http://schemas.microsoft.com/office/drawing/2014/main" id="{462E32F3-1850-2013-7AF0-B3B6C15F139C}"/>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80" name="Friform 1179">
              <a:extLst>
                <a:ext uri="{FF2B5EF4-FFF2-40B4-BE49-F238E27FC236}">
                  <a16:creationId xmlns:a16="http://schemas.microsoft.com/office/drawing/2014/main" id="{AA7C0F85-6B25-7DEB-A587-D9BF54575934}"/>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81" name="Friform 1180">
              <a:extLst>
                <a:ext uri="{FF2B5EF4-FFF2-40B4-BE49-F238E27FC236}">
                  <a16:creationId xmlns:a16="http://schemas.microsoft.com/office/drawing/2014/main" id="{AB5F2388-0FC7-D341-A97A-B3CA68C7FC3E}"/>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82" name="Friform 1181">
              <a:extLst>
                <a:ext uri="{FF2B5EF4-FFF2-40B4-BE49-F238E27FC236}">
                  <a16:creationId xmlns:a16="http://schemas.microsoft.com/office/drawing/2014/main" id="{8FAE8BFE-624A-913D-EDC7-C3DF2DC1D8AD}"/>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83" name="Friform 1182">
              <a:extLst>
                <a:ext uri="{FF2B5EF4-FFF2-40B4-BE49-F238E27FC236}">
                  <a16:creationId xmlns:a16="http://schemas.microsoft.com/office/drawing/2014/main" id="{E235F443-5C68-4975-BB81-9A6CE04398E2}"/>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84" name="Friform 1183">
              <a:extLst>
                <a:ext uri="{FF2B5EF4-FFF2-40B4-BE49-F238E27FC236}">
                  <a16:creationId xmlns:a16="http://schemas.microsoft.com/office/drawing/2014/main" id="{BE406908-A38B-639C-80A0-00822F91971C}"/>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85" name="Friform 1184">
              <a:extLst>
                <a:ext uri="{FF2B5EF4-FFF2-40B4-BE49-F238E27FC236}">
                  <a16:creationId xmlns:a16="http://schemas.microsoft.com/office/drawing/2014/main" id="{1792AF6E-2194-1C4D-3C9A-A6C3CC8E2DB4}"/>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86" name="Friform 1185">
              <a:extLst>
                <a:ext uri="{FF2B5EF4-FFF2-40B4-BE49-F238E27FC236}">
                  <a16:creationId xmlns:a16="http://schemas.microsoft.com/office/drawing/2014/main" id="{38C8C91C-7F49-07A9-2BAE-9C8445B96E9C}"/>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87" name="Friform 1186">
              <a:extLst>
                <a:ext uri="{FF2B5EF4-FFF2-40B4-BE49-F238E27FC236}">
                  <a16:creationId xmlns:a16="http://schemas.microsoft.com/office/drawing/2014/main" id="{2F18ACED-A2E4-BBB8-01A7-B75B9CEAFB33}"/>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88" name="Friform 1187">
              <a:extLst>
                <a:ext uri="{FF2B5EF4-FFF2-40B4-BE49-F238E27FC236}">
                  <a16:creationId xmlns:a16="http://schemas.microsoft.com/office/drawing/2014/main" id="{05AA77D5-1844-117F-CE0A-58995A0FDC23}"/>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89" name="Friform 1188">
              <a:extLst>
                <a:ext uri="{FF2B5EF4-FFF2-40B4-BE49-F238E27FC236}">
                  <a16:creationId xmlns:a16="http://schemas.microsoft.com/office/drawing/2014/main" id="{EDD300B9-ECE9-93D7-16EE-986A9FD77F6D}"/>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90" name="Friform 1189">
              <a:extLst>
                <a:ext uri="{FF2B5EF4-FFF2-40B4-BE49-F238E27FC236}">
                  <a16:creationId xmlns:a16="http://schemas.microsoft.com/office/drawing/2014/main" id="{47EA6929-F37B-1372-FDA2-2A2678E0476E}"/>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91" name="Friform 1190">
              <a:extLst>
                <a:ext uri="{FF2B5EF4-FFF2-40B4-BE49-F238E27FC236}">
                  <a16:creationId xmlns:a16="http://schemas.microsoft.com/office/drawing/2014/main" id="{1B3AE44C-A671-119A-1D43-436E7F707BE7}"/>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92" name="Friform 1191">
              <a:extLst>
                <a:ext uri="{FF2B5EF4-FFF2-40B4-BE49-F238E27FC236}">
                  <a16:creationId xmlns:a16="http://schemas.microsoft.com/office/drawing/2014/main" id="{9D883AB4-EAEE-D11A-4349-114B4ECDFCBF}"/>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93" name="Friform 1192">
              <a:extLst>
                <a:ext uri="{FF2B5EF4-FFF2-40B4-BE49-F238E27FC236}">
                  <a16:creationId xmlns:a16="http://schemas.microsoft.com/office/drawing/2014/main" id="{20A16997-2D28-D21C-695B-9443C495B461}"/>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94" name="Friform 1193">
              <a:extLst>
                <a:ext uri="{FF2B5EF4-FFF2-40B4-BE49-F238E27FC236}">
                  <a16:creationId xmlns:a16="http://schemas.microsoft.com/office/drawing/2014/main" id="{B9772979-9418-725B-DB23-C89761C3F16C}"/>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95" name="Friform 1194">
              <a:extLst>
                <a:ext uri="{FF2B5EF4-FFF2-40B4-BE49-F238E27FC236}">
                  <a16:creationId xmlns:a16="http://schemas.microsoft.com/office/drawing/2014/main" id="{0B5852B7-F550-D0E4-E55C-EDE1ADFDD621}"/>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96" name="Friform 1195">
              <a:extLst>
                <a:ext uri="{FF2B5EF4-FFF2-40B4-BE49-F238E27FC236}">
                  <a16:creationId xmlns:a16="http://schemas.microsoft.com/office/drawing/2014/main" id="{D564EB68-A768-02A3-F4ED-2B2305D68042}"/>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97" name="Friform 1196">
              <a:extLst>
                <a:ext uri="{FF2B5EF4-FFF2-40B4-BE49-F238E27FC236}">
                  <a16:creationId xmlns:a16="http://schemas.microsoft.com/office/drawing/2014/main" id="{B189139D-DEDE-F5CD-3611-2683AE9510A4}"/>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98" name="Friform 1197">
              <a:extLst>
                <a:ext uri="{FF2B5EF4-FFF2-40B4-BE49-F238E27FC236}">
                  <a16:creationId xmlns:a16="http://schemas.microsoft.com/office/drawing/2014/main" id="{22263188-D78D-0D42-FF9E-A61A6C6D729E}"/>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99" name="Friform 1198">
              <a:extLst>
                <a:ext uri="{FF2B5EF4-FFF2-40B4-BE49-F238E27FC236}">
                  <a16:creationId xmlns:a16="http://schemas.microsoft.com/office/drawing/2014/main" id="{F02BC75E-8BA3-BF27-B53E-9B4C6CFA4A76}"/>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00" name="Friform 1199">
              <a:extLst>
                <a:ext uri="{FF2B5EF4-FFF2-40B4-BE49-F238E27FC236}">
                  <a16:creationId xmlns:a16="http://schemas.microsoft.com/office/drawing/2014/main" id="{E3C08909-E3AD-507A-2481-F5C358B26961}"/>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01" name="Friform 1200">
              <a:extLst>
                <a:ext uri="{FF2B5EF4-FFF2-40B4-BE49-F238E27FC236}">
                  <a16:creationId xmlns:a16="http://schemas.microsoft.com/office/drawing/2014/main" id="{114A5234-3D7E-2A3F-663E-CE36161184BF}"/>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02" name="Friform 1201">
              <a:extLst>
                <a:ext uri="{FF2B5EF4-FFF2-40B4-BE49-F238E27FC236}">
                  <a16:creationId xmlns:a16="http://schemas.microsoft.com/office/drawing/2014/main" id="{6404CE13-5033-0B11-184E-2AB6A417C2E3}"/>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03" name="Friform 1202">
              <a:extLst>
                <a:ext uri="{FF2B5EF4-FFF2-40B4-BE49-F238E27FC236}">
                  <a16:creationId xmlns:a16="http://schemas.microsoft.com/office/drawing/2014/main" id="{052607F5-4E9B-4727-3753-715BED3E6F1A}"/>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04" name="Friform 1203">
              <a:extLst>
                <a:ext uri="{FF2B5EF4-FFF2-40B4-BE49-F238E27FC236}">
                  <a16:creationId xmlns:a16="http://schemas.microsoft.com/office/drawing/2014/main" id="{A0BA36E1-65A6-2BFF-671A-28B6470FE0BB}"/>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05" name="Friform 1204">
              <a:extLst>
                <a:ext uri="{FF2B5EF4-FFF2-40B4-BE49-F238E27FC236}">
                  <a16:creationId xmlns:a16="http://schemas.microsoft.com/office/drawing/2014/main" id="{922568E8-B17F-968A-64C3-2E18D2849F97}"/>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06" name="Friform 1205">
              <a:extLst>
                <a:ext uri="{FF2B5EF4-FFF2-40B4-BE49-F238E27FC236}">
                  <a16:creationId xmlns:a16="http://schemas.microsoft.com/office/drawing/2014/main" id="{43EC650F-945D-B229-F285-BD5C148D5B96}"/>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07" name="Friform 1206">
              <a:extLst>
                <a:ext uri="{FF2B5EF4-FFF2-40B4-BE49-F238E27FC236}">
                  <a16:creationId xmlns:a16="http://schemas.microsoft.com/office/drawing/2014/main" id="{A0DC2114-7456-C8F2-9649-8FA02DF4C078}"/>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08" name="Friform 1207">
              <a:extLst>
                <a:ext uri="{FF2B5EF4-FFF2-40B4-BE49-F238E27FC236}">
                  <a16:creationId xmlns:a16="http://schemas.microsoft.com/office/drawing/2014/main" id="{E5D515FF-71C6-5D55-39A0-E41115C8D81C}"/>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09" name="Friform 1208">
              <a:extLst>
                <a:ext uri="{FF2B5EF4-FFF2-40B4-BE49-F238E27FC236}">
                  <a16:creationId xmlns:a16="http://schemas.microsoft.com/office/drawing/2014/main" id="{388FB8AF-624B-F916-3CA2-B7DFC17FCEA6}"/>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10" name="Friform 1209">
              <a:extLst>
                <a:ext uri="{FF2B5EF4-FFF2-40B4-BE49-F238E27FC236}">
                  <a16:creationId xmlns:a16="http://schemas.microsoft.com/office/drawing/2014/main" id="{E273D58D-1C52-6FB6-06DE-83626210F79E}"/>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11" name="Friform 1210">
              <a:extLst>
                <a:ext uri="{FF2B5EF4-FFF2-40B4-BE49-F238E27FC236}">
                  <a16:creationId xmlns:a16="http://schemas.microsoft.com/office/drawing/2014/main" id="{5259E9A4-64E1-34BD-A9DE-C558BB649350}"/>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12" name="Friform 1211">
              <a:extLst>
                <a:ext uri="{FF2B5EF4-FFF2-40B4-BE49-F238E27FC236}">
                  <a16:creationId xmlns:a16="http://schemas.microsoft.com/office/drawing/2014/main" id="{E7890411-E3B0-01AB-AD0D-B3AEC33C217B}"/>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13" name="Friform 1212">
              <a:extLst>
                <a:ext uri="{FF2B5EF4-FFF2-40B4-BE49-F238E27FC236}">
                  <a16:creationId xmlns:a16="http://schemas.microsoft.com/office/drawing/2014/main" id="{C1AFC7FA-2EEF-1ED0-7399-B3EA775459DF}"/>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14" name="Friform 1213">
              <a:extLst>
                <a:ext uri="{FF2B5EF4-FFF2-40B4-BE49-F238E27FC236}">
                  <a16:creationId xmlns:a16="http://schemas.microsoft.com/office/drawing/2014/main" id="{1C263A46-3A43-AE22-E25B-42328F93AF09}"/>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15" name="Friform 1214">
              <a:extLst>
                <a:ext uri="{FF2B5EF4-FFF2-40B4-BE49-F238E27FC236}">
                  <a16:creationId xmlns:a16="http://schemas.microsoft.com/office/drawing/2014/main" id="{C2C27C19-B408-8E3E-4CDD-0925CCEC0566}"/>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16" name="Friform 1215">
              <a:extLst>
                <a:ext uri="{FF2B5EF4-FFF2-40B4-BE49-F238E27FC236}">
                  <a16:creationId xmlns:a16="http://schemas.microsoft.com/office/drawing/2014/main" id="{EB98D450-7B19-4235-EF9A-C2B39915F8B2}"/>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17" name="Friform 1216">
              <a:extLst>
                <a:ext uri="{FF2B5EF4-FFF2-40B4-BE49-F238E27FC236}">
                  <a16:creationId xmlns:a16="http://schemas.microsoft.com/office/drawing/2014/main" id="{37BADBFA-E8E7-608B-E373-9F12C48D07F7}"/>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18" name="Friform 1217">
              <a:extLst>
                <a:ext uri="{FF2B5EF4-FFF2-40B4-BE49-F238E27FC236}">
                  <a16:creationId xmlns:a16="http://schemas.microsoft.com/office/drawing/2014/main" id="{637203AA-08F5-1E91-3B99-11E09F9491EC}"/>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19" name="Friform 1218">
              <a:extLst>
                <a:ext uri="{FF2B5EF4-FFF2-40B4-BE49-F238E27FC236}">
                  <a16:creationId xmlns:a16="http://schemas.microsoft.com/office/drawing/2014/main" id="{AB664960-3964-237E-B445-6194C4F19108}"/>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20" name="Friform 1219">
              <a:extLst>
                <a:ext uri="{FF2B5EF4-FFF2-40B4-BE49-F238E27FC236}">
                  <a16:creationId xmlns:a16="http://schemas.microsoft.com/office/drawing/2014/main" id="{E92EED83-196E-F9BA-E9FA-42C42539399C}"/>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21" name="Friform 1220">
              <a:extLst>
                <a:ext uri="{FF2B5EF4-FFF2-40B4-BE49-F238E27FC236}">
                  <a16:creationId xmlns:a16="http://schemas.microsoft.com/office/drawing/2014/main" id="{E519B640-0ADF-0FD7-B623-53AE0FBDB8F5}"/>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22" name="Friform 1221">
              <a:extLst>
                <a:ext uri="{FF2B5EF4-FFF2-40B4-BE49-F238E27FC236}">
                  <a16:creationId xmlns:a16="http://schemas.microsoft.com/office/drawing/2014/main" id="{158C3A59-B198-2F00-49F1-74098EF901F3}"/>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23" name="Friform 1222">
              <a:extLst>
                <a:ext uri="{FF2B5EF4-FFF2-40B4-BE49-F238E27FC236}">
                  <a16:creationId xmlns:a16="http://schemas.microsoft.com/office/drawing/2014/main" id="{73D00ECA-D720-25C5-5110-29A2C3DD1AF1}"/>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24" name="Friform 1223">
              <a:extLst>
                <a:ext uri="{FF2B5EF4-FFF2-40B4-BE49-F238E27FC236}">
                  <a16:creationId xmlns:a16="http://schemas.microsoft.com/office/drawing/2014/main" id="{7D5B4FBB-17DD-B073-D812-4C179156420D}"/>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25" name="Friform 1224">
              <a:extLst>
                <a:ext uri="{FF2B5EF4-FFF2-40B4-BE49-F238E27FC236}">
                  <a16:creationId xmlns:a16="http://schemas.microsoft.com/office/drawing/2014/main" id="{D66BFB90-E019-F0B6-180B-F0359AF7EBB8}"/>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chemeClr val="accent1"/>
            </a:solidFill>
            <a:ln w="9484" cap="flat">
              <a:noFill/>
              <a:prstDash val="solid"/>
              <a:miter/>
            </a:ln>
          </p:spPr>
          <p:txBody>
            <a:bodyPr rtlCol="0" anchor="ctr"/>
            <a:lstStyle/>
            <a:p>
              <a:endParaRPr lang="nb-NO"/>
            </a:p>
          </p:txBody>
        </p:sp>
        <p:sp>
          <p:nvSpPr>
            <p:cNvPr id="1226" name="Friform 1225">
              <a:extLst>
                <a:ext uri="{FF2B5EF4-FFF2-40B4-BE49-F238E27FC236}">
                  <a16:creationId xmlns:a16="http://schemas.microsoft.com/office/drawing/2014/main" id="{33E7C71E-DCCE-49AE-88B5-2F947DFCE9A1}"/>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27" name="Friform 1226">
              <a:extLst>
                <a:ext uri="{FF2B5EF4-FFF2-40B4-BE49-F238E27FC236}">
                  <a16:creationId xmlns:a16="http://schemas.microsoft.com/office/drawing/2014/main" id="{A592AF89-7E62-EA99-A014-9BDF8E39BAB4}"/>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chemeClr val="bg1"/>
            </a:solidFill>
            <a:ln w="9484" cap="flat">
              <a:noFill/>
              <a:prstDash val="solid"/>
              <a:miter/>
            </a:ln>
          </p:spPr>
          <p:txBody>
            <a:bodyPr rtlCol="0" anchor="ctr"/>
            <a:lstStyle/>
            <a:p>
              <a:endParaRPr lang="nb-NO"/>
            </a:p>
          </p:txBody>
        </p:sp>
        <p:sp>
          <p:nvSpPr>
            <p:cNvPr id="1228" name="Friform 1227">
              <a:extLst>
                <a:ext uri="{FF2B5EF4-FFF2-40B4-BE49-F238E27FC236}">
                  <a16:creationId xmlns:a16="http://schemas.microsoft.com/office/drawing/2014/main" id="{95B310B8-53BF-E80F-CAC5-095610437B2A}"/>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noFill/>
            <a:ln w="9484" cap="flat">
              <a:noFill/>
              <a:prstDash val="solid"/>
              <a:miter/>
            </a:ln>
          </p:spPr>
          <p:txBody>
            <a:bodyPr rtlCol="0" anchor="ctr"/>
            <a:lstStyle/>
            <a:p>
              <a:endParaRPr lang="nb-NO"/>
            </a:p>
          </p:txBody>
        </p:sp>
        <p:sp>
          <p:nvSpPr>
            <p:cNvPr id="1229" name="Friform 1228">
              <a:extLst>
                <a:ext uri="{FF2B5EF4-FFF2-40B4-BE49-F238E27FC236}">
                  <a16:creationId xmlns:a16="http://schemas.microsoft.com/office/drawing/2014/main" id="{25E3C6FE-9FB2-A06B-3995-530099EC6565}"/>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noFill/>
            <a:ln w="9484" cap="flat">
              <a:noFill/>
              <a:prstDash val="solid"/>
              <a:miter/>
            </a:ln>
          </p:spPr>
          <p:txBody>
            <a:bodyPr rtlCol="0" anchor="ctr"/>
            <a:lstStyle/>
            <a:p>
              <a:endParaRPr lang="nb-NO"/>
            </a:p>
          </p:txBody>
        </p:sp>
        <p:sp>
          <p:nvSpPr>
            <p:cNvPr id="1230" name="Friform 1229">
              <a:extLst>
                <a:ext uri="{FF2B5EF4-FFF2-40B4-BE49-F238E27FC236}">
                  <a16:creationId xmlns:a16="http://schemas.microsoft.com/office/drawing/2014/main" id="{47AD7870-EC7E-E2AB-DBEE-F3BB22137FDA}"/>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noFill/>
            <a:ln w="9484" cap="flat">
              <a:noFill/>
              <a:prstDash val="solid"/>
              <a:miter/>
            </a:ln>
          </p:spPr>
          <p:txBody>
            <a:bodyPr rtlCol="0" anchor="ctr"/>
            <a:lstStyle/>
            <a:p>
              <a:endParaRPr lang="nb-NO"/>
            </a:p>
          </p:txBody>
        </p:sp>
        <p:sp>
          <p:nvSpPr>
            <p:cNvPr id="1231" name="Friform 1230">
              <a:extLst>
                <a:ext uri="{FF2B5EF4-FFF2-40B4-BE49-F238E27FC236}">
                  <a16:creationId xmlns:a16="http://schemas.microsoft.com/office/drawing/2014/main" id="{A2979568-BC1F-9715-9E20-375399932C96}"/>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noFill/>
            <a:ln w="9484" cap="flat">
              <a:noFill/>
              <a:prstDash val="solid"/>
              <a:miter/>
            </a:ln>
          </p:spPr>
          <p:txBody>
            <a:bodyPr rtlCol="0" anchor="ctr"/>
            <a:lstStyle/>
            <a:p>
              <a:endParaRPr lang="nb-NO"/>
            </a:p>
          </p:txBody>
        </p:sp>
        <p:sp>
          <p:nvSpPr>
            <p:cNvPr id="1232" name="Friform 1231">
              <a:extLst>
                <a:ext uri="{FF2B5EF4-FFF2-40B4-BE49-F238E27FC236}">
                  <a16:creationId xmlns:a16="http://schemas.microsoft.com/office/drawing/2014/main" id="{A47FE688-F69D-C192-FCB2-CE69EF870256}"/>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noFill/>
            <a:ln w="9484" cap="flat">
              <a:noFill/>
              <a:prstDash val="solid"/>
              <a:miter/>
            </a:ln>
          </p:spPr>
          <p:txBody>
            <a:bodyPr rtlCol="0" anchor="ctr"/>
            <a:lstStyle/>
            <a:p>
              <a:endParaRPr lang="nb-NO"/>
            </a:p>
          </p:txBody>
        </p:sp>
        <p:sp>
          <p:nvSpPr>
            <p:cNvPr id="1233" name="Friform 1232">
              <a:extLst>
                <a:ext uri="{FF2B5EF4-FFF2-40B4-BE49-F238E27FC236}">
                  <a16:creationId xmlns:a16="http://schemas.microsoft.com/office/drawing/2014/main" id="{B79D5047-11C4-C602-B3DF-1BC24A2FBCEE}"/>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noFill/>
            <a:ln w="9484" cap="flat">
              <a:noFill/>
              <a:prstDash val="solid"/>
              <a:miter/>
            </a:ln>
          </p:spPr>
          <p:txBody>
            <a:bodyPr rtlCol="0" anchor="ctr"/>
            <a:lstStyle/>
            <a:p>
              <a:endParaRPr lang="nb-NO"/>
            </a:p>
          </p:txBody>
        </p:sp>
        <p:sp>
          <p:nvSpPr>
            <p:cNvPr id="1234" name="Friform 1233">
              <a:extLst>
                <a:ext uri="{FF2B5EF4-FFF2-40B4-BE49-F238E27FC236}">
                  <a16:creationId xmlns:a16="http://schemas.microsoft.com/office/drawing/2014/main" id="{7045AAC5-B174-A0B0-62DB-00D4E3C581F1}"/>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noFill/>
            <a:ln w="9484" cap="flat">
              <a:noFill/>
              <a:prstDash val="solid"/>
              <a:miter/>
            </a:ln>
          </p:spPr>
          <p:txBody>
            <a:bodyPr rtlCol="0" anchor="ctr"/>
            <a:lstStyle/>
            <a:p>
              <a:endParaRPr lang="nb-NO"/>
            </a:p>
          </p:txBody>
        </p:sp>
        <p:sp>
          <p:nvSpPr>
            <p:cNvPr id="1235" name="Friform 1234">
              <a:extLst>
                <a:ext uri="{FF2B5EF4-FFF2-40B4-BE49-F238E27FC236}">
                  <a16:creationId xmlns:a16="http://schemas.microsoft.com/office/drawing/2014/main" id="{A94ACEC1-7503-D021-D4B2-BA8BB1714C28}"/>
                </a:ext>
              </a:extLst>
            </p:cNvPr>
            <p:cNvSpPr/>
            <p:nvPr/>
          </p:nvSpPr>
          <p:spPr>
            <a:xfrm>
              <a:off x="5718626" y="3051911"/>
              <a:ext cx="757212" cy="757022"/>
            </a:xfrm>
            <a:custGeom>
              <a:avLst/>
              <a:gdLst>
                <a:gd name="connsiteX0" fmla="*/ 757212 w 757212"/>
                <a:gd name="connsiteY0" fmla="*/ 378511 h 757022"/>
                <a:gd name="connsiteX1" fmla="*/ 752470 w 757212"/>
                <a:gd name="connsiteY1" fmla="*/ 438451 h 757022"/>
                <a:gd name="connsiteX2" fmla="*/ 742417 w 757212"/>
                <a:gd name="connsiteY2" fmla="*/ 483690 h 757022"/>
                <a:gd name="connsiteX3" fmla="*/ 564116 w 757212"/>
                <a:gd name="connsiteY3" fmla="*/ 708559 h 757022"/>
                <a:gd name="connsiteX4" fmla="*/ 522385 w 757212"/>
                <a:gd name="connsiteY4" fmla="*/ 728760 h 757022"/>
                <a:gd name="connsiteX5" fmla="*/ 378606 w 757212"/>
                <a:gd name="connsiteY5" fmla="*/ 757023 h 757022"/>
                <a:gd name="connsiteX6" fmla="*/ 234827 w 757212"/>
                <a:gd name="connsiteY6" fmla="*/ 728760 h 757022"/>
                <a:gd name="connsiteX7" fmla="*/ 193097 w 757212"/>
                <a:gd name="connsiteY7" fmla="*/ 708559 h 757022"/>
                <a:gd name="connsiteX8" fmla="*/ 14795 w 757212"/>
                <a:gd name="connsiteY8" fmla="*/ 483690 h 757022"/>
                <a:gd name="connsiteX9" fmla="*/ 4742 w 757212"/>
                <a:gd name="connsiteY9" fmla="*/ 438451 h 757022"/>
                <a:gd name="connsiteX10" fmla="*/ 0 w 757212"/>
                <a:gd name="connsiteY10" fmla="*/ 378511 h 757022"/>
                <a:gd name="connsiteX11" fmla="*/ 69424 w 757212"/>
                <a:gd name="connsiteY11" fmla="*/ 159997 h 757022"/>
                <a:gd name="connsiteX12" fmla="*/ 98445 w 757212"/>
                <a:gd name="connsiteY12" fmla="*/ 123863 h 757022"/>
                <a:gd name="connsiteX13" fmla="*/ 355370 w 757212"/>
                <a:gd name="connsiteY13" fmla="*/ 664 h 757022"/>
                <a:gd name="connsiteX14" fmla="*/ 378511 w 757212"/>
                <a:gd name="connsiteY14" fmla="*/ 0 h 757022"/>
                <a:gd name="connsiteX15" fmla="*/ 401652 w 757212"/>
                <a:gd name="connsiteY15" fmla="*/ 664 h 757022"/>
                <a:gd name="connsiteX16" fmla="*/ 658577 w 757212"/>
                <a:gd name="connsiteY16" fmla="*/ 123863 h 757022"/>
                <a:gd name="connsiteX17" fmla="*/ 687599 w 757212"/>
                <a:gd name="connsiteY17" fmla="*/ 159997 h 757022"/>
                <a:gd name="connsiteX18" fmla="*/ 757023 w 757212"/>
                <a:gd name="connsiteY18" fmla="*/ 378511 h 757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57212" h="757022">
                  <a:moveTo>
                    <a:pt x="757212" y="378511"/>
                  </a:moveTo>
                  <a:cubicBezTo>
                    <a:pt x="757212" y="398902"/>
                    <a:pt x="755600" y="418914"/>
                    <a:pt x="752470" y="438451"/>
                  </a:cubicBezTo>
                  <a:cubicBezTo>
                    <a:pt x="750004" y="453815"/>
                    <a:pt x="746685" y="468990"/>
                    <a:pt x="742417" y="483690"/>
                  </a:cubicBezTo>
                  <a:cubicBezTo>
                    <a:pt x="714628" y="579954"/>
                    <a:pt x="649662" y="660379"/>
                    <a:pt x="564116" y="708559"/>
                  </a:cubicBezTo>
                  <a:cubicBezTo>
                    <a:pt x="550743" y="716146"/>
                    <a:pt x="536801" y="722880"/>
                    <a:pt x="522385" y="728760"/>
                  </a:cubicBezTo>
                  <a:cubicBezTo>
                    <a:pt x="478095" y="746969"/>
                    <a:pt x="429536" y="757023"/>
                    <a:pt x="378606" y="757023"/>
                  </a:cubicBezTo>
                  <a:cubicBezTo>
                    <a:pt x="327676" y="757023"/>
                    <a:pt x="279213" y="746969"/>
                    <a:pt x="234827" y="728760"/>
                  </a:cubicBezTo>
                  <a:cubicBezTo>
                    <a:pt x="220506" y="722880"/>
                    <a:pt x="206564" y="716146"/>
                    <a:pt x="193097" y="708559"/>
                  </a:cubicBezTo>
                  <a:cubicBezTo>
                    <a:pt x="107550" y="660379"/>
                    <a:pt x="42584" y="579954"/>
                    <a:pt x="14795" y="483690"/>
                  </a:cubicBezTo>
                  <a:cubicBezTo>
                    <a:pt x="10527" y="468990"/>
                    <a:pt x="7208" y="453910"/>
                    <a:pt x="4742" y="438451"/>
                  </a:cubicBezTo>
                  <a:cubicBezTo>
                    <a:pt x="1612" y="418914"/>
                    <a:pt x="0" y="398902"/>
                    <a:pt x="0" y="378511"/>
                  </a:cubicBezTo>
                  <a:cubicBezTo>
                    <a:pt x="0" y="297138"/>
                    <a:pt x="25702" y="221739"/>
                    <a:pt x="69424" y="159997"/>
                  </a:cubicBezTo>
                  <a:cubicBezTo>
                    <a:pt x="78339" y="147383"/>
                    <a:pt x="88107" y="135338"/>
                    <a:pt x="98445" y="123863"/>
                  </a:cubicBezTo>
                  <a:cubicBezTo>
                    <a:pt x="162842" y="53111"/>
                    <a:pt x="253700" y="6829"/>
                    <a:pt x="355370" y="664"/>
                  </a:cubicBezTo>
                  <a:cubicBezTo>
                    <a:pt x="363052" y="190"/>
                    <a:pt x="370734" y="0"/>
                    <a:pt x="378511" y="0"/>
                  </a:cubicBezTo>
                  <a:cubicBezTo>
                    <a:pt x="386288" y="0"/>
                    <a:pt x="394065" y="285"/>
                    <a:pt x="401652" y="664"/>
                  </a:cubicBezTo>
                  <a:cubicBezTo>
                    <a:pt x="503322" y="6829"/>
                    <a:pt x="594180" y="53111"/>
                    <a:pt x="658577" y="123863"/>
                  </a:cubicBezTo>
                  <a:cubicBezTo>
                    <a:pt x="669010" y="135244"/>
                    <a:pt x="678684" y="147383"/>
                    <a:pt x="687599" y="159997"/>
                  </a:cubicBezTo>
                  <a:cubicBezTo>
                    <a:pt x="731321" y="221739"/>
                    <a:pt x="757023" y="297138"/>
                    <a:pt x="757023" y="378511"/>
                  </a:cubicBezTo>
                  <a:close/>
                </a:path>
              </a:pathLst>
            </a:custGeom>
            <a:solidFill>
              <a:schemeClr val="bg1"/>
            </a:solidFill>
            <a:ln w="9484" cap="flat">
              <a:noFill/>
              <a:prstDash val="solid"/>
              <a:miter/>
            </a:ln>
          </p:spPr>
          <p:txBody>
            <a:bodyPr rtlCol="0" anchor="ctr"/>
            <a:lstStyle/>
            <a:p>
              <a:endParaRPr lang="nb-NO" dirty="0"/>
            </a:p>
          </p:txBody>
        </p:sp>
      </p:grpSp>
      <p:pic>
        <p:nvPicPr>
          <p:cNvPr id="2" name="Grafikk 1">
            <a:extLst>
              <a:ext uri="{FF2B5EF4-FFF2-40B4-BE49-F238E27FC236}">
                <a16:creationId xmlns:a16="http://schemas.microsoft.com/office/drawing/2014/main" id="{D4FD6DC4-7E9A-F34B-A39E-7B6127C7AED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552012" y="5699104"/>
            <a:ext cx="366130" cy="268495"/>
          </a:xfrm>
          <a:prstGeom prst="rect">
            <a:avLst/>
          </a:prstGeom>
        </p:spPr>
      </p:pic>
      <p:pic>
        <p:nvPicPr>
          <p:cNvPr id="4" name="Grafikk 3">
            <a:extLst>
              <a:ext uri="{FF2B5EF4-FFF2-40B4-BE49-F238E27FC236}">
                <a16:creationId xmlns:a16="http://schemas.microsoft.com/office/drawing/2014/main" id="{C9155F67-5C34-2F5E-D2A9-795236A3F024}"/>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2563430" y="1578132"/>
            <a:ext cx="366130" cy="634625"/>
          </a:xfrm>
          <a:prstGeom prst="rect">
            <a:avLst/>
          </a:prstGeom>
        </p:spPr>
      </p:pic>
      <p:pic>
        <p:nvPicPr>
          <p:cNvPr id="5" name="Grafikk 4">
            <a:extLst>
              <a:ext uri="{FF2B5EF4-FFF2-40B4-BE49-F238E27FC236}">
                <a16:creationId xmlns:a16="http://schemas.microsoft.com/office/drawing/2014/main" id="{9284FB5E-D231-7281-CC07-95BBEC6B21B9}"/>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3118854" y="1336814"/>
            <a:ext cx="593944" cy="699715"/>
          </a:xfrm>
          <a:prstGeom prst="rect">
            <a:avLst/>
          </a:prstGeom>
        </p:spPr>
      </p:pic>
      <p:pic>
        <p:nvPicPr>
          <p:cNvPr id="6" name="Grafikk 5">
            <a:extLst>
              <a:ext uri="{FF2B5EF4-FFF2-40B4-BE49-F238E27FC236}">
                <a16:creationId xmlns:a16="http://schemas.microsoft.com/office/drawing/2014/main" id="{2661FC7A-8897-BE0E-E395-47347ED380FB}"/>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4000316" y="140722"/>
            <a:ext cx="512582" cy="691579"/>
          </a:xfrm>
          <a:prstGeom prst="rect">
            <a:avLst/>
          </a:prstGeom>
        </p:spPr>
      </p:pic>
      <p:pic>
        <p:nvPicPr>
          <p:cNvPr id="7" name="Grafikk 6">
            <a:extLst>
              <a:ext uri="{FF2B5EF4-FFF2-40B4-BE49-F238E27FC236}">
                <a16:creationId xmlns:a16="http://schemas.microsoft.com/office/drawing/2014/main" id="{564FA75B-3C12-71A0-28B6-9785250AD3D4}"/>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3902092" y="1016929"/>
            <a:ext cx="439356" cy="528854"/>
          </a:xfrm>
          <a:prstGeom prst="rect">
            <a:avLst/>
          </a:prstGeom>
        </p:spPr>
      </p:pic>
      <p:pic>
        <p:nvPicPr>
          <p:cNvPr id="8" name="Grafikk 7">
            <a:extLst>
              <a:ext uri="{FF2B5EF4-FFF2-40B4-BE49-F238E27FC236}">
                <a16:creationId xmlns:a16="http://schemas.microsoft.com/office/drawing/2014/main" id="{362DB25A-B75E-C2FD-37A1-B90CBF74B1E3}"/>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12693580" y="2407831"/>
            <a:ext cx="366130" cy="561399"/>
          </a:xfrm>
          <a:prstGeom prst="rect">
            <a:avLst/>
          </a:prstGeom>
        </p:spPr>
      </p:pic>
      <p:pic>
        <p:nvPicPr>
          <p:cNvPr id="9" name="Grafikk 8">
            <a:extLst>
              <a:ext uri="{FF2B5EF4-FFF2-40B4-BE49-F238E27FC236}">
                <a16:creationId xmlns:a16="http://schemas.microsoft.com/office/drawing/2014/main" id="{7E6EAB47-38BA-910C-C70E-D85CEDB6C234}"/>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12541050" y="650799"/>
            <a:ext cx="471901" cy="732260"/>
          </a:xfrm>
          <a:prstGeom prst="rect">
            <a:avLst/>
          </a:prstGeom>
        </p:spPr>
      </p:pic>
      <p:pic>
        <p:nvPicPr>
          <p:cNvPr id="10" name="Grafikk 9">
            <a:extLst>
              <a:ext uri="{FF2B5EF4-FFF2-40B4-BE49-F238E27FC236}">
                <a16:creationId xmlns:a16="http://schemas.microsoft.com/office/drawing/2014/main" id="{91573EF0-559D-BC3B-1A32-17E594E829BA}"/>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13698686" y="2025665"/>
            <a:ext cx="406811" cy="691579"/>
          </a:xfrm>
          <a:prstGeom prst="rect">
            <a:avLst/>
          </a:prstGeom>
        </p:spPr>
      </p:pic>
      <p:pic>
        <p:nvPicPr>
          <p:cNvPr id="11" name="Grafikk 10">
            <a:extLst>
              <a:ext uri="{FF2B5EF4-FFF2-40B4-BE49-F238E27FC236}">
                <a16:creationId xmlns:a16="http://schemas.microsoft.com/office/drawing/2014/main" id="{462BFC41-7429-BD37-AAC8-3DE0B0650B17}"/>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13254091" y="2603099"/>
            <a:ext cx="178997" cy="170861"/>
          </a:xfrm>
          <a:prstGeom prst="rect">
            <a:avLst/>
          </a:prstGeom>
        </p:spPr>
      </p:pic>
      <p:pic>
        <p:nvPicPr>
          <p:cNvPr id="12" name="Grafikk 11">
            <a:extLst>
              <a:ext uri="{FF2B5EF4-FFF2-40B4-BE49-F238E27FC236}">
                <a16:creationId xmlns:a16="http://schemas.microsoft.com/office/drawing/2014/main" id="{25920856-9C8D-6D08-1CEA-2CB1C3164079}"/>
              </a:ext>
            </a:extLst>
          </p:cNvPr>
          <p:cNvPicPr>
            <a:picLocks noChangeAspect="1"/>
          </p:cNvPicPr>
          <p:nvPr/>
        </p:nvPicPr>
        <p:blipFill>
          <a:blip r:embed="rId24">
            <a:extLst>
              <a:ext uri="{96DAC541-7B7A-43D3-8B79-37D633B846F1}">
                <asvg:svgBlip xmlns:asvg="http://schemas.microsoft.com/office/drawing/2016/SVG/main" r:embed="rId25"/>
              </a:ext>
            </a:extLst>
          </a:blip>
          <a:stretch>
            <a:fillRect/>
          </a:stretch>
        </p:blipFill>
        <p:spPr>
          <a:xfrm>
            <a:off x="382406" y="5605461"/>
            <a:ext cx="455629" cy="536991"/>
          </a:xfrm>
          <a:prstGeom prst="rect">
            <a:avLst/>
          </a:prstGeom>
        </p:spPr>
      </p:pic>
      <p:pic>
        <p:nvPicPr>
          <p:cNvPr id="13" name="Grafikk 12">
            <a:extLst>
              <a:ext uri="{FF2B5EF4-FFF2-40B4-BE49-F238E27FC236}">
                <a16:creationId xmlns:a16="http://schemas.microsoft.com/office/drawing/2014/main" id="{658916E1-AE17-2C33-07EB-1D9347575F62}"/>
              </a:ext>
            </a:extLst>
          </p:cNvPr>
          <p:cNvPicPr>
            <a:picLocks noChangeAspect="1"/>
          </p:cNvPicPr>
          <p:nvPr/>
        </p:nvPicPr>
        <p:blipFill>
          <a:blip r:embed="rId26">
            <a:extLst>
              <a:ext uri="{96DAC541-7B7A-43D3-8B79-37D633B846F1}">
                <asvg:svgBlip xmlns:asvg="http://schemas.microsoft.com/office/drawing/2016/SVG/main" r:embed="rId27"/>
              </a:ext>
            </a:extLst>
          </a:blip>
          <a:stretch>
            <a:fillRect/>
          </a:stretch>
        </p:blipFill>
        <p:spPr>
          <a:xfrm rot="20488382">
            <a:off x="1968255" y="6182701"/>
            <a:ext cx="610216" cy="414947"/>
          </a:xfrm>
          <a:prstGeom prst="rect">
            <a:avLst/>
          </a:prstGeom>
        </p:spPr>
      </p:pic>
      <p:pic>
        <p:nvPicPr>
          <p:cNvPr id="15" name="Bilde 14">
            <a:extLst>
              <a:ext uri="{FF2B5EF4-FFF2-40B4-BE49-F238E27FC236}">
                <a16:creationId xmlns:a16="http://schemas.microsoft.com/office/drawing/2014/main" id="{BCEE4AAC-953C-23BC-913C-3440A3A510B9}"/>
              </a:ext>
            </a:extLst>
          </p:cNvPr>
          <p:cNvPicPr>
            <a:picLocks noChangeAspect="1"/>
          </p:cNvPicPr>
          <p:nvPr/>
        </p:nvPicPr>
        <p:blipFill>
          <a:blip r:embed="rId28"/>
          <a:srcRect/>
          <a:stretch/>
        </p:blipFill>
        <p:spPr>
          <a:xfrm>
            <a:off x="6281646" y="800667"/>
            <a:ext cx="5720907" cy="5720907"/>
          </a:xfrm>
          <a:prstGeom prst="rect">
            <a:avLst/>
          </a:prstGeom>
        </p:spPr>
      </p:pic>
      <p:pic>
        <p:nvPicPr>
          <p:cNvPr id="16" name="Grafikk 15">
            <a:extLst>
              <a:ext uri="{FF2B5EF4-FFF2-40B4-BE49-F238E27FC236}">
                <a16:creationId xmlns:a16="http://schemas.microsoft.com/office/drawing/2014/main" id="{5937FCA5-3120-71AB-1728-D3CCA328FADB}"/>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1199091" y="6293576"/>
            <a:ext cx="178997" cy="170861"/>
          </a:xfrm>
          <a:prstGeom prst="rect">
            <a:avLst/>
          </a:prstGeom>
        </p:spPr>
      </p:pic>
    </p:spTree>
    <p:extLst>
      <p:ext uri="{BB962C8B-B14F-4D97-AF65-F5344CB8AC3E}">
        <p14:creationId xmlns:p14="http://schemas.microsoft.com/office/powerpoint/2010/main" val="2785487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BBB84919-6800-0292-2262-DBD0AACD969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703062C-90AA-F8D0-B755-B16A4461B8D4}"/>
              </a:ext>
            </a:extLst>
          </p:cNvPr>
          <p:cNvSpPr>
            <a:spLocks noGrp="1"/>
          </p:cNvSpPr>
          <p:nvPr>
            <p:ph type="title"/>
          </p:nvPr>
        </p:nvSpPr>
        <p:spPr>
          <a:xfrm>
            <a:off x="1919632" y="632964"/>
            <a:ext cx="1229291" cy="504129"/>
          </a:xfrm>
        </p:spPr>
        <p:txBody>
          <a:bodyPr/>
          <a:lstStyle/>
          <a:p>
            <a:r>
              <a:rPr lang="nb-NO" sz="2000" dirty="0">
                <a:solidFill>
                  <a:schemeClr val="accent1"/>
                </a:solidFill>
              </a:rPr>
              <a:t>Trinn 7</a:t>
            </a:r>
            <a:endParaRPr lang="en-NO" sz="2000" dirty="0">
              <a:solidFill>
                <a:schemeClr val="accent1"/>
              </a:solidFill>
            </a:endParaRPr>
          </a:p>
        </p:txBody>
      </p:sp>
      <p:sp>
        <p:nvSpPr>
          <p:cNvPr id="306" name="TekstSylinder 305">
            <a:extLst>
              <a:ext uri="{FF2B5EF4-FFF2-40B4-BE49-F238E27FC236}">
                <a16:creationId xmlns:a16="http://schemas.microsoft.com/office/drawing/2014/main" id="{233DECCD-C328-2BB6-A6D3-983D14A5FE80}"/>
              </a:ext>
            </a:extLst>
          </p:cNvPr>
          <p:cNvSpPr txBox="1"/>
          <p:nvPr/>
        </p:nvSpPr>
        <p:spPr>
          <a:xfrm>
            <a:off x="409877" y="2485530"/>
            <a:ext cx="5889323" cy="2004138"/>
          </a:xfrm>
          <a:prstGeom prst="rect">
            <a:avLst/>
          </a:prstGeom>
        </p:spPr>
        <p:txBody>
          <a:bodyPr wrap="square" lIns="90000" rtlCol="0">
            <a:spAutoFit/>
          </a:bodyPr>
          <a:lstStyle/>
          <a:p>
            <a:pPr marL="342900" lvl="0" indent="-342900">
              <a:lnSpc>
                <a:spcPct val="120000"/>
              </a:lnSpc>
              <a:spcAft>
                <a:spcPts val="1200"/>
              </a:spcAft>
              <a:buFont typeface="+mj-lt"/>
              <a:buAutoNum type="arabicPeriod"/>
            </a:pPr>
            <a:r>
              <a:rPr lang="nb-NO" sz="1600" dirty="0"/>
              <a:t>Kan personen gjennomføre beslutningen selv?</a:t>
            </a:r>
          </a:p>
          <a:p>
            <a:pPr marL="342900" lvl="0" indent="-342900">
              <a:lnSpc>
                <a:spcPct val="120000"/>
              </a:lnSpc>
              <a:spcAft>
                <a:spcPts val="1200"/>
              </a:spcAft>
              <a:buFont typeface="+mj-lt"/>
              <a:buAutoNum type="arabicPeriod"/>
            </a:pPr>
            <a:r>
              <a:rPr lang="nb-NO" sz="1600" dirty="0"/>
              <a:t>Trenger personen støtte til dette, i tilfelle hvordan?</a:t>
            </a:r>
          </a:p>
          <a:p>
            <a:pPr marL="342900" lvl="0" indent="-342900">
              <a:lnSpc>
                <a:spcPct val="120000"/>
              </a:lnSpc>
              <a:spcAft>
                <a:spcPts val="1200"/>
              </a:spcAft>
              <a:buFont typeface="+mj-lt"/>
              <a:buAutoNum type="arabicPeriod"/>
            </a:pPr>
            <a:r>
              <a:rPr lang="nb-NO" sz="1600" dirty="0"/>
              <a:t>Må andre instanser/samarbeidsparter involveres </a:t>
            </a:r>
            <a:br>
              <a:rPr lang="nb-NO" sz="1600" dirty="0"/>
            </a:br>
            <a:r>
              <a:rPr lang="nb-NO" sz="1600" dirty="0"/>
              <a:t>for å realisere beslutningen? </a:t>
            </a:r>
          </a:p>
          <a:p>
            <a:pPr marL="342900" lvl="0" indent="-342900">
              <a:lnSpc>
                <a:spcPct val="120000"/>
              </a:lnSpc>
              <a:spcAft>
                <a:spcPts val="1200"/>
              </a:spcAft>
              <a:buFont typeface="+mj-lt"/>
              <a:buAutoNum type="arabicPeriod"/>
            </a:pPr>
            <a:r>
              <a:rPr lang="nb-NO" sz="1600" dirty="0"/>
              <a:t>Husk å dokumentere bruk av beslutningsstøttemodellen.</a:t>
            </a:r>
          </a:p>
        </p:txBody>
      </p:sp>
      <p:sp>
        <p:nvSpPr>
          <p:cNvPr id="571" name="TekstSylinder 570">
            <a:extLst>
              <a:ext uri="{FF2B5EF4-FFF2-40B4-BE49-F238E27FC236}">
                <a16:creationId xmlns:a16="http://schemas.microsoft.com/office/drawing/2014/main" id="{CB3C670B-C883-34E0-7B45-2EA0C25B1520}"/>
              </a:ext>
            </a:extLst>
          </p:cNvPr>
          <p:cNvSpPr txBox="1"/>
          <p:nvPr/>
        </p:nvSpPr>
        <p:spPr>
          <a:xfrm>
            <a:off x="416869" y="1844239"/>
            <a:ext cx="6305664" cy="584775"/>
          </a:xfrm>
          <a:prstGeom prst="rect">
            <a:avLst/>
          </a:prstGeom>
          <a:noFill/>
        </p:spPr>
        <p:txBody>
          <a:bodyPr wrap="square">
            <a:spAutoFit/>
          </a:bodyPr>
          <a:lstStyle/>
          <a:p>
            <a:r>
              <a:rPr lang="nb-NO" sz="3200" b="1" dirty="0">
                <a:solidFill>
                  <a:schemeClr val="tx2"/>
                </a:solidFill>
                <a:latin typeface="Arial" panose="020B0604020202020204" pitchFamily="34" charset="0"/>
                <a:cs typeface="Arial" panose="020B0604020202020204" pitchFamily="34" charset="0"/>
              </a:rPr>
              <a:t>Iverksette beslutningen</a:t>
            </a:r>
          </a:p>
        </p:txBody>
      </p:sp>
      <p:pic>
        <p:nvPicPr>
          <p:cNvPr id="52" name="Bilde 51">
            <a:extLst>
              <a:ext uri="{FF2B5EF4-FFF2-40B4-BE49-F238E27FC236}">
                <a16:creationId xmlns:a16="http://schemas.microsoft.com/office/drawing/2014/main" id="{BC7B375C-BC62-B360-2F01-771D9B90B0A9}"/>
              </a:ext>
            </a:extLst>
          </p:cNvPr>
          <p:cNvPicPr>
            <a:picLocks noChangeAspect="1"/>
          </p:cNvPicPr>
          <p:nvPr/>
        </p:nvPicPr>
        <p:blipFill>
          <a:blip r:embed="rId3"/>
          <a:stretch>
            <a:fillRect/>
          </a:stretch>
        </p:blipFill>
        <p:spPr>
          <a:xfrm>
            <a:off x="9250154" y="5873957"/>
            <a:ext cx="2926320" cy="1010100"/>
          </a:xfrm>
          <a:prstGeom prst="rect">
            <a:avLst/>
          </a:prstGeom>
        </p:spPr>
      </p:pic>
      <p:grpSp>
        <p:nvGrpSpPr>
          <p:cNvPr id="960" name="Grafikk 3">
            <a:extLst>
              <a:ext uri="{FF2B5EF4-FFF2-40B4-BE49-F238E27FC236}">
                <a16:creationId xmlns:a16="http://schemas.microsoft.com/office/drawing/2014/main" id="{83CD3979-CDBE-A53D-8F7B-3BFDCD4173A0}"/>
              </a:ext>
            </a:extLst>
          </p:cNvPr>
          <p:cNvGrpSpPr/>
          <p:nvPr/>
        </p:nvGrpSpPr>
        <p:grpSpPr>
          <a:xfrm>
            <a:off x="489876" y="325467"/>
            <a:ext cx="1264288" cy="1264288"/>
            <a:chOff x="4991100" y="2324100"/>
            <a:chExt cx="2212550" cy="2212550"/>
          </a:xfrm>
        </p:grpSpPr>
        <p:sp>
          <p:nvSpPr>
            <p:cNvPr id="961" name="Friform 960">
              <a:extLst>
                <a:ext uri="{FF2B5EF4-FFF2-40B4-BE49-F238E27FC236}">
                  <a16:creationId xmlns:a16="http://schemas.microsoft.com/office/drawing/2014/main" id="{ABEEE197-7E8D-6009-5218-328C58376B97}"/>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62" name="Friform 961">
              <a:extLst>
                <a:ext uri="{FF2B5EF4-FFF2-40B4-BE49-F238E27FC236}">
                  <a16:creationId xmlns:a16="http://schemas.microsoft.com/office/drawing/2014/main" id="{13F285BD-4881-10B0-E910-96B478BED05C}"/>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63" name="Friform 962">
              <a:extLst>
                <a:ext uri="{FF2B5EF4-FFF2-40B4-BE49-F238E27FC236}">
                  <a16:creationId xmlns:a16="http://schemas.microsoft.com/office/drawing/2014/main" id="{9A2D44BF-2094-549F-0AE1-7C838454336B}"/>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64" name="Friform 963">
              <a:extLst>
                <a:ext uri="{FF2B5EF4-FFF2-40B4-BE49-F238E27FC236}">
                  <a16:creationId xmlns:a16="http://schemas.microsoft.com/office/drawing/2014/main" id="{FF916A13-833B-CC54-C935-052715130128}"/>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965" name="Friform 964">
              <a:extLst>
                <a:ext uri="{FF2B5EF4-FFF2-40B4-BE49-F238E27FC236}">
                  <a16:creationId xmlns:a16="http://schemas.microsoft.com/office/drawing/2014/main" id="{38B45DFD-90F4-174D-B142-391A2A5302A7}"/>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66" name="Friform 965">
              <a:extLst>
                <a:ext uri="{FF2B5EF4-FFF2-40B4-BE49-F238E27FC236}">
                  <a16:creationId xmlns:a16="http://schemas.microsoft.com/office/drawing/2014/main" id="{CD601422-004C-2872-92BA-B08D2F27086A}"/>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67" name="Friform 966">
              <a:extLst>
                <a:ext uri="{FF2B5EF4-FFF2-40B4-BE49-F238E27FC236}">
                  <a16:creationId xmlns:a16="http://schemas.microsoft.com/office/drawing/2014/main" id="{AA12933C-B120-8CB8-4A8F-6DD5B3821AAC}"/>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68" name="Friform 967">
              <a:extLst>
                <a:ext uri="{FF2B5EF4-FFF2-40B4-BE49-F238E27FC236}">
                  <a16:creationId xmlns:a16="http://schemas.microsoft.com/office/drawing/2014/main" id="{F17C08BE-3675-E492-2593-834C842E6E21}"/>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69" name="Friform 968">
              <a:extLst>
                <a:ext uri="{FF2B5EF4-FFF2-40B4-BE49-F238E27FC236}">
                  <a16:creationId xmlns:a16="http://schemas.microsoft.com/office/drawing/2014/main" id="{71714667-C285-7EF2-C5C3-E623A5BA6ADA}"/>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970" name="Friform 969">
              <a:extLst>
                <a:ext uri="{FF2B5EF4-FFF2-40B4-BE49-F238E27FC236}">
                  <a16:creationId xmlns:a16="http://schemas.microsoft.com/office/drawing/2014/main" id="{7B1EFF8B-1EE2-0F39-F615-9703655A3442}"/>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71" name="Friform 970">
              <a:extLst>
                <a:ext uri="{FF2B5EF4-FFF2-40B4-BE49-F238E27FC236}">
                  <a16:creationId xmlns:a16="http://schemas.microsoft.com/office/drawing/2014/main" id="{5C8B282D-CDD3-5996-69D5-1FF7A24CEF2F}"/>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72" name="Friform 971">
              <a:extLst>
                <a:ext uri="{FF2B5EF4-FFF2-40B4-BE49-F238E27FC236}">
                  <a16:creationId xmlns:a16="http://schemas.microsoft.com/office/drawing/2014/main" id="{47AAB549-685D-EA2E-0DF9-03B7B653D20A}"/>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73" name="Friform 972">
              <a:extLst>
                <a:ext uri="{FF2B5EF4-FFF2-40B4-BE49-F238E27FC236}">
                  <a16:creationId xmlns:a16="http://schemas.microsoft.com/office/drawing/2014/main" id="{90DFAF26-2F58-5F98-E3FC-7EC17B9890D9}"/>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74" name="Friform 973">
              <a:extLst>
                <a:ext uri="{FF2B5EF4-FFF2-40B4-BE49-F238E27FC236}">
                  <a16:creationId xmlns:a16="http://schemas.microsoft.com/office/drawing/2014/main" id="{E93D151A-72B9-2106-9B9E-13A6CC4DC9A5}"/>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75" name="Friform 974">
              <a:extLst>
                <a:ext uri="{FF2B5EF4-FFF2-40B4-BE49-F238E27FC236}">
                  <a16:creationId xmlns:a16="http://schemas.microsoft.com/office/drawing/2014/main" id="{0BA3EAD4-F6F0-9AD7-53E9-3E4FC0B6CEA8}"/>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976" name="Friform 975">
              <a:extLst>
                <a:ext uri="{FF2B5EF4-FFF2-40B4-BE49-F238E27FC236}">
                  <a16:creationId xmlns:a16="http://schemas.microsoft.com/office/drawing/2014/main" id="{261B6C45-99BB-C8E3-9204-9E2DC776E271}"/>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77" name="Friform 976">
              <a:extLst>
                <a:ext uri="{FF2B5EF4-FFF2-40B4-BE49-F238E27FC236}">
                  <a16:creationId xmlns:a16="http://schemas.microsoft.com/office/drawing/2014/main" id="{C193E975-4294-1F58-880B-F2F9922F28C6}"/>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78" name="Friform 977">
              <a:extLst>
                <a:ext uri="{FF2B5EF4-FFF2-40B4-BE49-F238E27FC236}">
                  <a16:creationId xmlns:a16="http://schemas.microsoft.com/office/drawing/2014/main" id="{0E0211A1-5DD7-2947-2B51-59A1DE1AB7C4}"/>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79" name="Friform 978">
              <a:extLst>
                <a:ext uri="{FF2B5EF4-FFF2-40B4-BE49-F238E27FC236}">
                  <a16:creationId xmlns:a16="http://schemas.microsoft.com/office/drawing/2014/main" id="{392DDCB2-8C56-23E5-0604-32304310735C}"/>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80" name="Friform 979">
              <a:extLst>
                <a:ext uri="{FF2B5EF4-FFF2-40B4-BE49-F238E27FC236}">
                  <a16:creationId xmlns:a16="http://schemas.microsoft.com/office/drawing/2014/main" id="{ED6570C4-9BA9-47F3-F02F-031B6BC9C148}"/>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981" name="Friform 980">
              <a:extLst>
                <a:ext uri="{FF2B5EF4-FFF2-40B4-BE49-F238E27FC236}">
                  <a16:creationId xmlns:a16="http://schemas.microsoft.com/office/drawing/2014/main" id="{AF1FF0AA-777A-FB34-B7E9-B17B9E7FA586}"/>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82" name="Friform 981">
              <a:extLst>
                <a:ext uri="{FF2B5EF4-FFF2-40B4-BE49-F238E27FC236}">
                  <a16:creationId xmlns:a16="http://schemas.microsoft.com/office/drawing/2014/main" id="{17AD24AC-77CB-4026-C0FF-95A27A59C371}"/>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83" name="Friform 982">
              <a:extLst>
                <a:ext uri="{FF2B5EF4-FFF2-40B4-BE49-F238E27FC236}">
                  <a16:creationId xmlns:a16="http://schemas.microsoft.com/office/drawing/2014/main" id="{B4C6FBF0-6222-02D1-53C5-1807A0A93550}"/>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984" name="Friform 983">
              <a:extLst>
                <a:ext uri="{FF2B5EF4-FFF2-40B4-BE49-F238E27FC236}">
                  <a16:creationId xmlns:a16="http://schemas.microsoft.com/office/drawing/2014/main" id="{A09D26FF-FD02-6DED-CA28-FFC5A275355E}"/>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985" name="Friform 984">
              <a:extLst>
                <a:ext uri="{FF2B5EF4-FFF2-40B4-BE49-F238E27FC236}">
                  <a16:creationId xmlns:a16="http://schemas.microsoft.com/office/drawing/2014/main" id="{24A281D0-EBD8-3CFE-31F9-B4BA1F1135B5}"/>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86" name="Friform 985">
              <a:extLst>
                <a:ext uri="{FF2B5EF4-FFF2-40B4-BE49-F238E27FC236}">
                  <a16:creationId xmlns:a16="http://schemas.microsoft.com/office/drawing/2014/main" id="{DAC3724D-8B59-B951-3DE1-232BFB8BE1BA}"/>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987" name="Friform 986">
              <a:extLst>
                <a:ext uri="{FF2B5EF4-FFF2-40B4-BE49-F238E27FC236}">
                  <a16:creationId xmlns:a16="http://schemas.microsoft.com/office/drawing/2014/main" id="{0FD6602F-E584-3C1F-9BDB-C9A25FAC9194}"/>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988" name="Friform 987">
              <a:extLst>
                <a:ext uri="{FF2B5EF4-FFF2-40B4-BE49-F238E27FC236}">
                  <a16:creationId xmlns:a16="http://schemas.microsoft.com/office/drawing/2014/main" id="{0AE4D1DB-70B7-294C-400E-E1A18D29FD33}"/>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989" name="Friform 988">
              <a:extLst>
                <a:ext uri="{FF2B5EF4-FFF2-40B4-BE49-F238E27FC236}">
                  <a16:creationId xmlns:a16="http://schemas.microsoft.com/office/drawing/2014/main" id="{8606463E-CB19-1AEA-6E64-3CF3772142F6}"/>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46" name="Friform 1045">
              <a:extLst>
                <a:ext uri="{FF2B5EF4-FFF2-40B4-BE49-F238E27FC236}">
                  <a16:creationId xmlns:a16="http://schemas.microsoft.com/office/drawing/2014/main" id="{F6357B04-4813-68FA-1237-FBA23B3E1F7A}"/>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1047" name="Friform 1046">
              <a:extLst>
                <a:ext uri="{FF2B5EF4-FFF2-40B4-BE49-F238E27FC236}">
                  <a16:creationId xmlns:a16="http://schemas.microsoft.com/office/drawing/2014/main" id="{036C29CE-CE34-9FFD-6397-212709A1FF2C}"/>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48" name="Friform 1047">
              <a:extLst>
                <a:ext uri="{FF2B5EF4-FFF2-40B4-BE49-F238E27FC236}">
                  <a16:creationId xmlns:a16="http://schemas.microsoft.com/office/drawing/2014/main" id="{C011EB6A-4E37-6290-4B6C-165FA441275D}"/>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49" name="Friform 1048">
              <a:extLst>
                <a:ext uri="{FF2B5EF4-FFF2-40B4-BE49-F238E27FC236}">
                  <a16:creationId xmlns:a16="http://schemas.microsoft.com/office/drawing/2014/main" id="{E07EE40C-62E6-5F98-F87D-C6D18370BF58}"/>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1050" name="Friform 1049">
              <a:extLst>
                <a:ext uri="{FF2B5EF4-FFF2-40B4-BE49-F238E27FC236}">
                  <a16:creationId xmlns:a16="http://schemas.microsoft.com/office/drawing/2014/main" id="{1D158157-9E71-24F0-0B25-85EE1C9153CA}"/>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51" name="Friform 1050">
              <a:extLst>
                <a:ext uri="{FF2B5EF4-FFF2-40B4-BE49-F238E27FC236}">
                  <a16:creationId xmlns:a16="http://schemas.microsoft.com/office/drawing/2014/main" id="{FF933D59-3119-E862-BCB4-CA226CB24356}"/>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52" name="Friform 1051">
              <a:extLst>
                <a:ext uri="{FF2B5EF4-FFF2-40B4-BE49-F238E27FC236}">
                  <a16:creationId xmlns:a16="http://schemas.microsoft.com/office/drawing/2014/main" id="{0F6443A8-A904-6E86-C562-E9AD08DC0258}"/>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53" name="Friform 1052">
              <a:extLst>
                <a:ext uri="{FF2B5EF4-FFF2-40B4-BE49-F238E27FC236}">
                  <a16:creationId xmlns:a16="http://schemas.microsoft.com/office/drawing/2014/main" id="{8F36F7B7-28B9-7EE5-3167-364345584620}"/>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54" name="Friform 1053">
              <a:extLst>
                <a:ext uri="{FF2B5EF4-FFF2-40B4-BE49-F238E27FC236}">
                  <a16:creationId xmlns:a16="http://schemas.microsoft.com/office/drawing/2014/main" id="{FA66117E-A6C6-918D-A121-B389AEA569AE}"/>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1055" name="Friform 1054">
              <a:extLst>
                <a:ext uri="{FF2B5EF4-FFF2-40B4-BE49-F238E27FC236}">
                  <a16:creationId xmlns:a16="http://schemas.microsoft.com/office/drawing/2014/main" id="{DBBB0BB6-3414-05F0-105E-1FAA60AF76D4}"/>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56" name="Friform 1055">
              <a:extLst>
                <a:ext uri="{FF2B5EF4-FFF2-40B4-BE49-F238E27FC236}">
                  <a16:creationId xmlns:a16="http://schemas.microsoft.com/office/drawing/2014/main" id="{A1F323A5-6A93-C26C-F873-53805A00659B}"/>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57" name="Friform 1056">
              <a:extLst>
                <a:ext uri="{FF2B5EF4-FFF2-40B4-BE49-F238E27FC236}">
                  <a16:creationId xmlns:a16="http://schemas.microsoft.com/office/drawing/2014/main" id="{D2CFC90F-52B9-F0EF-0959-46621DA758CE}"/>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58" name="Friform 1057">
              <a:extLst>
                <a:ext uri="{FF2B5EF4-FFF2-40B4-BE49-F238E27FC236}">
                  <a16:creationId xmlns:a16="http://schemas.microsoft.com/office/drawing/2014/main" id="{9C0DD12A-1072-0BD5-3566-BEED924AE0EA}"/>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59" name="Friform 1058">
              <a:extLst>
                <a:ext uri="{FF2B5EF4-FFF2-40B4-BE49-F238E27FC236}">
                  <a16:creationId xmlns:a16="http://schemas.microsoft.com/office/drawing/2014/main" id="{926D9189-4806-D2E9-57FB-4D333962F366}"/>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1060" name="Friform 1059">
              <a:extLst>
                <a:ext uri="{FF2B5EF4-FFF2-40B4-BE49-F238E27FC236}">
                  <a16:creationId xmlns:a16="http://schemas.microsoft.com/office/drawing/2014/main" id="{94005814-FB5A-C890-E6AC-178070C54EB8}"/>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61" name="Friform 1060">
              <a:extLst>
                <a:ext uri="{FF2B5EF4-FFF2-40B4-BE49-F238E27FC236}">
                  <a16:creationId xmlns:a16="http://schemas.microsoft.com/office/drawing/2014/main" id="{036823F4-8E7C-2830-ECB4-EABBA6FDAE53}"/>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62" name="Friform 1061">
              <a:extLst>
                <a:ext uri="{FF2B5EF4-FFF2-40B4-BE49-F238E27FC236}">
                  <a16:creationId xmlns:a16="http://schemas.microsoft.com/office/drawing/2014/main" id="{4121C3FC-A373-5A4D-4D1C-A635A6CF6687}"/>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63" name="Friform 1062">
              <a:extLst>
                <a:ext uri="{FF2B5EF4-FFF2-40B4-BE49-F238E27FC236}">
                  <a16:creationId xmlns:a16="http://schemas.microsoft.com/office/drawing/2014/main" id="{AA40DE55-691A-D510-C04A-DE576C52A2BA}"/>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64" name="Friform 1063">
              <a:extLst>
                <a:ext uri="{FF2B5EF4-FFF2-40B4-BE49-F238E27FC236}">
                  <a16:creationId xmlns:a16="http://schemas.microsoft.com/office/drawing/2014/main" id="{C1BCF7C7-3172-72E4-5770-76D5E088A840}"/>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1065" name="Friform 1064">
              <a:extLst>
                <a:ext uri="{FF2B5EF4-FFF2-40B4-BE49-F238E27FC236}">
                  <a16:creationId xmlns:a16="http://schemas.microsoft.com/office/drawing/2014/main" id="{BB48650C-3768-3072-5AEE-80E1A01BDBAD}"/>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66" name="Friform 1065">
              <a:extLst>
                <a:ext uri="{FF2B5EF4-FFF2-40B4-BE49-F238E27FC236}">
                  <a16:creationId xmlns:a16="http://schemas.microsoft.com/office/drawing/2014/main" id="{EB9CE2B5-DC5B-9372-65BC-6067B5A87D5B}"/>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67" name="Friform 1066">
              <a:extLst>
                <a:ext uri="{FF2B5EF4-FFF2-40B4-BE49-F238E27FC236}">
                  <a16:creationId xmlns:a16="http://schemas.microsoft.com/office/drawing/2014/main" id="{B6451BB1-4DA0-6E50-ABF7-BBA69B12DC01}"/>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68" name="Friform 1067">
              <a:extLst>
                <a:ext uri="{FF2B5EF4-FFF2-40B4-BE49-F238E27FC236}">
                  <a16:creationId xmlns:a16="http://schemas.microsoft.com/office/drawing/2014/main" id="{A53AEF87-24E7-9DDE-3659-90B3A47F7AA8}"/>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69" name="Friform 1068">
              <a:extLst>
                <a:ext uri="{FF2B5EF4-FFF2-40B4-BE49-F238E27FC236}">
                  <a16:creationId xmlns:a16="http://schemas.microsoft.com/office/drawing/2014/main" id="{EFDDA8D2-4848-1333-E242-4EF4313DA168}"/>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1070" name="Friform 1069">
              <a:extLst>
                <a:ext uri="{FF2B5EF4-FFF2-40B4-BE49-F238E27FC236}">
                  <a16:creationId xmlns:a16="http://schemas.microsoft.com/office/drawing/2014/main" id="{D982AE0D-F70A-A5FC-8291-CF7056D33D60}"/>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71" name="Friform 1070">
              <a:extLst>
                <a:ext uri="{FF2B5EF4-FFF2-40B4-BE49-F238E27FC236}">
                  <a16:creationId xmlns:a16="http://schemas.microsoft.com/office/drawing/2014/main" id="{BE508B2C-3936-E5D0-51FF-C839AB0CAFF5}"/>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72" name="Friform 1071">
              <a:extLst>
                <a:ext uri="{FF2B5EF4-FFF2-40B4-BE49-F238E27FC236}">
                  <a16:creationId xmlns:a16="http://schemas.microsoft.com/office/drawing/2014/main" id="{9A2271A4-37E3-7B0A-E427-59875B1F529A}"/>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73" name="Friform 1072">
              <a:extLst>
                <a:ext uri="{FF2B5EF4-FFF2-40B4-BE49-F238E27FC236}">
                  <a16:creationId xmlns:a16="http://schemas.microsoft.com/office/drawing/2014/main" id="{ADDA94DA-89DA-2B63-4283-E69B31954AB3}"/>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74" name="Friform 1073">
              <a:extLst>
                <a:ext uri="{FF2B5EF4-FFF2-40B4-BE49-F238E27FC236}">
                  <a16:creationId xmlns:a16="http://schemas.microsoft.com/office/drawing/2014/main" id="{3A898246-7EF2-84FD-3DE3-041F0A42B4CF}"/>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1075" name="Friform 1074">
              <a:extLst>
                <a:ext uri="{FF2B5EF4-FFF2-40B4-BE49-F238E27FC236}">
                  <a16:creationId xmlns:a16="http://schemas.microsoft.com/office/drawing/2014/main" id="{2817B6EB-7E85-C8D3-BF2A-BA665E3C7B10}"/>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76" name="Friform 1075">
              <a:extLst>
                <a:ext uri="{FF2B5EF4-FFF2-40B4-BE49-F238E27FC236}">
                  <a16:creationId xmlns:a16="http://schemas.microsoft.com/office/drawing/2014/main" id="{BF67EDF2-A75B-1DD0-0C6A-2792329A411A}"/>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77" name="Friform 1076">
              <a:extLst>
                <a:ext uri="{FF2B5EF4-FFF2-40B4-BE49-F238E27FC236}">
                  <a16:creationId xmlns:a16="http://schemas.microsoft.com/office/drawing/2014/main" id="{E01EA9FD-C224-1993-E8AE-637078F4A6A4}"/>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78" name="Friform 1077">
              <a:extLst>
                <a:ext uri="{FF2B5EF4-FFF2-40B4-BE49-F238E27FC236}">
                  <a16:creationId xmlns:a16="http://schemas.microsoft.com/office/drawing/2014/main" id="{628F606F-F015-F9E8-DB65-9A7759DA1D64}"/>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79" name="Friform 1078">
              <a:extLst>
                <a:ext uri="{FF2B5EF4-FFF2-40B4-BE49-F238E27FC236}">
                  <a16:creationId xmlns:a16="http://schemas.microsoft.com/office/drawing/2014/main" id="{C1A83A8F-031B-9FCD-F205-195F1DFDDD30}"/>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1080" name="Friform 1079">
              <a:extLst>
                <a:ext uri="{FF2B5EF4-FFF2-40B4-BE49-F238E27FC236}">
                  <a16:creationId xmlns:a16="http://schemas.microsoft.com/office/drawing/2014/main" id="{0F4F4634-964B-5F01-5079-88BA90401CC5}"/>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81" name="Friform 1080">
              <a:extLst>
                <a:ext uri="{FF2B5EF4-FFF2-40B4-BE49-F238E27FC236}">
                  <a16:creationId xmlns:a16="http://schemas.microsoft.com/office/drawing/2014/main" id="{9E389817-D5BC-F217-46CE-9776CA3DB387}"/>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82" name="Friform 1081">
              <a:extLst>
                <a:ext uri="{FF2B5EF4-FFF2-40B4-BE49-F238E27FC236}">
                  <a16:creationId xmlns:a16="http://schemas.microsoft.com/office/drawing/2014/main" id="{31CA8A68-F4FB-09BB-5589-59DAE30C172F}"/>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83" name="Friform 1082">
              <a:extLst>
                <a:ext uri="{FF2B5EF4-FFF2-40B4-BE49-F238E27FC236}">
                  <a16:creationId xmlns:a16="http://schemas.microsoft.com/office/drawing/2014/main" id="{4D8E7927-19F5-F570-339A-B3D5A847C950}"/>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84" name="Friform 1083">
              <a:extLst>
                <a:ext uri="{FF2B5EF4-FFF2-40B4-BE49-F238E27FC236}">
                  <a16:creationId xmlns:a16="http://schemas.microsoft.com/office/drawing/2014/main" id="{E8CE22F1-8519-8C63-32FE-9FEECE4709A8}"/>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1085" name="Friform 1084">
              <a:extLst>
                <a:ext uri="{FF2B5EF4-FFF2-40B4-BE49-F238E27FC236}">
                  <a16:creationId xmlns:a16="http://schemas.microsoft.com/office/drawing/2014/main" id="{E72825EB-4D34-AC15-D406-6821A36881CC}"/>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86" name="Friform 1085">
              <a:extLst>
                <a:ext uri="{FF2B5EF4-FFF2-40B4-BE49-F238E27FC236}">
                  <a16:creationId xmlns:a16="http://schemas.microsoft.com/office/drawing/2014/main" id="{0FDBE3C1-8AC5-397B-59A5-7FFD72339113}"/>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87" name="Friform 1086">
              <a:extLst>
                <a:ext uri="{FF2B5EF4-FFF2-40B4-BE49-F238E27FC236}">
                  <a16:creationId xmlns:a16="http://schemas.microsoft.com/office/drawing/2014/main" id="{16625857-9456-DB27-BDA8-CD1869F9CAF9}"/>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301" name="Friform 300">
              <a:extLst>
                <a:ext uri="{FF2B5EF4-FFF2-40B4-BE49-F238E27FC236}">
                  <a16:creationId xmlns:a16="http://schemas.microsoft.com/office/drawing/2014/main" id="{9360DABC-91C6-A5D4-592A-22487BF374EC}"/>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303" name="Friform 302">
              <a:extLst>
                <a:ext uri="{FF2B5EF4-FFF2-40B4-BE49-F238E27FC236}">
                  <a16:creationId xmlns:a16="http://schemas.microsoft.com/office/drawing/2014/main" id="{FE7FE207-3BA7-3860-33F8-E4BDC7A027C2}"/>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727" name="Friform 726">
              <a:extLst>
                <a:ext uri="{FF2B5EF4-FFF2-40B4-BE49-F238E27FC236}">
                  <a16:creationId xmlns:a16="http://schemas.microsoft.com/office/drawing/2014/main" id="{60AD2CDB-1930-B794-2B54-EB4A312180DF}"/>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728" name="Friform 727">
              <a:extLst>
                <a:ext uri="{FF2B5EF4-FFF2-40B4-BE49-F238E27FC236}">
                  <a16:creationId xmlns:a16="http://schemas.microsoft.com/office/drawing/2014/main" id="{290F1E90-F6B0-4A6B-EF3D-F476143BB3B3}"/>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729" name="Friform 728">
              <a:extLst>
                <a:ext uri="{FF2B5EF4-FFF2-40B4-BE49-F238E27FC236}">
                  <a16:creationId xmlns:a16="http://schemas.microsoft.com/office/drawing/2014/main" id="{62FD5B41-C53F-DFF0-77A3-7D8370ACEE98}"/>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730" name="Friform 729">
              <a:extLst>
                <a:ext uri="{FF2B5EF4-FFF2-40B4-BE49-F238E27FC236}">
                  <a16:creationId xmlns:a16="http://schemas.microsoft.com/office/drawing/2014/main" id="{33DF8777-AD3B-EAE7-4B21-D99F8ABEBD92}"/>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731" name="Friform 730">
              <a:extLst>
                <a:ext uri="{FF2B5EF4-FFF2-40B4-BE49-F238E27FC236}">
                  <a16:creationId xmlns:a16="http://schemas.microsoft.com/office/drawing/2014/main" id="{235336B3-2E2F-493C-A256-35F83F438E70}"/>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732" name="Friform 731">
              <a:extLst>
                <a:ext uri="{FF2B5EF4-FFF2-40B4-BE49-F238E27FC236}">
                  <a16:creationId xmlns:a16="http://schemas.microsoft.com/office/drawing/2014/main" id="{21C8706A-927D-39D3-C403-26F4F8B974A8}"/>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733" name="Friform 732">
              <a:extLst>
                <a:ext uri="{FF2B5EF4-FFF2-40B4-BE49-F238E27FC236}">
                  <a16:creationId xmlns:a16="http://schemas.microsoft.com/office/drawing/2014/main" id="{006C6C3F-9FA0-0F7E-E56D-12CC1C5C2C48}"/>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734" name="Friform 733">
              <a:extLst>
                <a:ext uri="{FF2B5EF4-FFF2-40B4-BE49-F238E27FC236}">
                  <a16:creationId xmlns:a16="http://schemas.microsoft.com/office/drawing/2014/main" id="{A16B4C36-4449-5854-BAE8-E2EF2578F0B7}"/>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735" name="Friform 734">
              <a:extLst>
                <a:ext uri="{FF2B5EF4-FFF2-40B4-BE49-F238E27FC236}">
                  <a16:creationId xmlns:a16="http://schemas.microsoft.com/office/drawing/2014/main" id="{8C90D103-98DE-405D-C03F-0B4BBE71F634}"/>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736" name="Friform 735">
              <a:extLst>
                <a:ext uri="{FF2B5EF4-FFF2-40B4-BE49-F238E27FC236}">
                  <a16:creationId xmlns:a16="http://schemas.microsoft.com/office/drawing/2014/main" id="{91461C1F-E5DA-D139-4A1C-AEBC0C092207}"/>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737" name="Friform 736">
              <a:extLst>
                <a:ext uri="{FF2B5EF4-FFF2-40B4-BE49-F238E27FC236}">
                  <a16:creationId xmlns:a16="http://schemas.microsoft.com/office/drawing/2014/main" id="{3F40DDC2-D2CF-0D0C-A49E-628CC2502845}"/>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738" name="Friform 737">
              <a:extLst>
                <a:ext uri="{FF2B5EF4-FFF2-40B4-BE49-F238E27FC236}">
                  <a16:creationId xmlns:a16="http://schemas.microsoft.com/office/drawing/2014/main" id="{EE8108DC-18CB-3724-673F-7BB0862BFBC4}"/>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739" name="Friform 738">
              <a:extLst>
                <a:ext uri="{FF2B5EF4-FFF2-40B4-BE49-F238E27FC236}">
                  <a16:creationId xmlns:a16="http://schemas.microsoft.com/office/drawing/2014/main" id="{61B7F176-C75B-287D-E7D4-A16ADA249061}"/>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740" name="Friform 739">
              <a:extLst>
                <a:ext uri="{FF2B5EF4-FFF2-40B4-BE49-F238E27FC236}">
                  <a16:creationId xmlns:a16="http://schemas.microsoft.com/office/drawing/2014/main" id="{8CCB7EBD-EB2F-4CBE-25B3-1E0C48992D2D}"/>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741" name="Friform 740">
              <a:extLst>
                <a:ext uri="{FF2B5EF4-FFF2-40B4-BE49-F238E27FC236}">
                  <a16:creationId xmlns:a16="http://schemas.microsoft.com/office/drawing/2014/main" id="{D98EBF7E-8CAF-A4BF-A73F-9F377641CD2A}"/>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742" name="Friform 741">
              <a:extLst>
                <a:ext uri="{FF2B5EF4-FFF2-40B4-BE49-F238E27FC236}">
                  <a16:creationId xmlns:a16="http://schemas.microsoft.com/office/drawing/2014/main" id="{9AF5B8BB-31A7-60A5-C3C6-B21FCBADE729}"/>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743" name="Friform 742">
              <a:extLst>
                <a:ext uri="{FF2B5EF4-FFF2-40B4-BE49-F238E27FC236}">
                  <a16:creationId xmlns:a16="http://schemas.microsoft.com/office/drawing/2014/main" id="{5578992F-BDFF-2955-11A9-CB4802FF0F7E}"/>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744" name="Friform 743">
              <a:extLst>
                <a:ext uri="{FF2B5EF4-FFF2-40B4-BE49-F238E27FC236}">
                  <a16:creationId xmlns:a16="http://schemas.microsoft.com/office/drawing/2014/main" id="{794CF4AB-A5EC-F586-EAB6-E71CDD2A54B7}"/>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745" name="Friform 744">
              <a:extLst>
                <a:ext uri="{FF2B5EF4-FFF2-40B4-BE49-F238E27FC236}">
                  <a16:creationId xmlns:a16="http://schemas.microsoft.com/office/drawing/2014/main" id="{BCFF5FB5-EC3E-40A4-7647-4880B2A225F6}"/>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746" name="Friform 745">
              <a:extLst>
                <a:ext uri="{FF2B5EF4-FFF2-40B4-BE49-F238E27FC236}">
                  <a16:creationId xmlns:a16="http://schemas.microsoft.com/office/drawing/2014/main" id="{1BFD2C83-A41C-23D8-4388-8A8DDEFFE1E4}"/>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747" name="Friform 746">
              <a:extLst>
                <a:ext uri="{FF2B5EF4-FFF2-40B4-BE49-F238E27FC236}">
                  <a16:creationId xmlns:a16="http://schemas.microsoft.com/office/drawing/2014/main" id="{5F021D99-F8A9-F5ED-B568-891BE4C1D497}"/>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748" name="Friform 747">
              <a:extLst>
                <a:ext uri="{FF2B5EF4-FFF2-40B4-BE49-F238E27FC236}">
                  <a16:creationId xmlns:a16="http://schemas.microsoft.com/office/drawing/2014/main" id="{9E8652A7-71C1-2179-D972-9C9D7E63EABA}"/>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749" name="Friform 748">
              <a:extLst>
                <a:ext uri="{FF2B5EF4-FFF2-40B4-BE49-F238E27FC236}">
                  <a16:creationId xmlns:a16="http://schemas.microsoft.com/office/drawing/2014/main" id="{FF9CA308-CDE0-BAA5-7496-9487D0AE635C}"/>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750" name="Friform 749">
              <a:extLst>
                <a:ext uri="{FF2B5EF4-FFF2-40B4-BE49-F238E27FC236}">
                  <a16:creationId xmlns:a16="http://schemas.microsoft.com/office/drawing/2014/main" id="{CAE42322-14FE-3CD5-5E84-FD0F5D612F46}"/>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751" name="Friform 750">
              <a:extLst>
                <a:ext uri="{FF2B5EF4-FFF2-40B4-BE49-F238E27FC236}">
                  <a16:creationId xmlns:a16="http://schemas.microsoft.com/office/drawing/2014/main" id="{78F8B358-9F97-3C69-24F9-3DFF80B904D3}"/>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752" name="Friform 751">
              <a:extLst>
                <a:ext uri="{FF2B5EF4-FFF2-40B4-BE49-F238E27FC236}">
                  <a16:creationId xmlns:a16="http://schemas.microsoft.com/office/drawing/2014/main" id="{EDAF6B08-7946-8D24-C7B6-EC912F141517}"/>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753" name="Friform 752">
              <a:extLst>
                <a:ext uri="{FF2B5EF4-FFF2-40B4-BE49-F238E27FC236}">
                  <a16:creationId xmlns:a16="http://schemas.microsoft.com/office/drawing/2014/main" id="{159126F1-71AC-C0B8-0E1E-39161D892FA1}"/>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754" name="Friform 753">
              <a:extLst>
                <a:ext uri="{FF2B5EF4-FFF2-40B4-BE49-F238E27FC236}">
                  <a16:creationId xmlns:a16="http://schemas.microsoft.com/office/drawing/2014/main" id="{E7B92EA0-D1D2-EE09-E3A1-619573A7D558}"/>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755" name="Friform 754">
              <a:extLst>
                <a:ext uri="{FF2B5EF4-FFF2-40B4-BE49-F238E27FC236}">
                  <a16:creationId xmlns:a16="http://schemas.microsoft.com/office/drawing/2014/main" id="{488A0958-087A-B18D-648D-61CCEB326EDB}"/>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756" name="Friform 755">
              <a:extLst>
                <a:ext uri="{FF2B5EF4-FFF2-40B4-BE49-F238E27FC236}">
                  <a16:creationId xmlns:a16="http://schemas.microsoft.com/office/drawing/2014/main" id="{DDC87E26-A082-B290-EBAD-675C8D462167}"/>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solidFill>
              <a:srgbClr val="FFFFFF"/>
            </a:solidFill>
            <a:ln w="9484" cap="flat">
              <a:noFill/>
              <a:prstDash val="solid"/>
              <a:miter/>
            </a:ln>
          </p:spPr>
          <p:txBody>
            <a:bodyPr rtlCol="0" anchor="ctr"/>
            <a:lstStyle/>
            <a:p>
              <a:endParaRPr lang="nb-NO"/>
            </a:p>
          </p:txBody>
        </p:sp>
        <p:sp>
          <p:nvSpPr>
            <p:cNvPr id="757" name="Friform 756">
              <a:extLst>
                <a:ext uri="{FF2B5EF4-FFF2-40B4-BE49-F238E27FC236}">
                  <a16:creationId xmlns:a16="http://schemas.microsoft.com/office/drawing/2014/main" id="{B6818E2F-3424-A9C3-7518-6C9662FCE179}"/>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758" name="Friform 757">
              <a:extLst>
                <a:ext uri="{FF2B5EF4-FFF2-40B4-BE49-F238E27FC236}">
                  <a16:creationId xmlns:a16="http://schemas.microsoft.com/office/drawing/2014/main" id="{D65441D1-E9BE-EF3E-B972-C6295F102BC7}"/>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759" name="Friform 758">
              <a:extLst>
                <a:ext uri="{FF2B5EF4-FFF2-40B4-BE49-F238E27FC236}">
                  <a16:creationId xmlns:a16="http://schemas.microsoft.com/office/drawing/2014/main" id="{4D4D1D78-047C-F2F0-2675-583C1EEF1F88}"/>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760" name="Friform 759">
              <a:extLst>
                <a:ext uri="{FF2B5EF4-FFF2-40B4-BE49-F238E27FC236}">
                  <a16:creationId xmlns:a16="http://schemas.microsoft.com/office/drawing/2014/main" id="{5EBD33A2-6040-D133-F02E-5CD791B1557E}"/>
                </a:ext>
              </a:extLst>
            </p:cNvPr>
            <p:cNvSpPr/>
            <p:nvPr/>
          </p:nvSpPr>
          <p:spPr>
            <a:xfrm>
              <a:off x="6302943" y="3545844"/>
              <a:ext cx="652317" cy="671286"/>
            </a:xfrm>
            <a:custGeom>
              <a:avLst/>
              <a:gdLst>
                <a:gd name="connsiteX0" fmla="*/ 185889 w 652317"/>
                <a:gd name="connsiteY0" fmla="*/ 49886 h 671286"/>
                <a:gd name="connsiteX1" fmla="*/ 94841 w 652317"/>
                <a:gd name="connsiteY1" fmla="*/ 184940 h 671286"/>
                <a:gd name="connsiteX2" fmla="*/ 0 w 652317"/>
                <a:gd name="connsiteY2" fmla="*/ 256451 h 671286"/>
                <a:gd name="connsiteX3" fmla="*/ 199830 w 652317"/>
                <a:gd name="connsiteY3" fmla="*/ 671286 h 671286"/>
                <a:gd name="connsiteX4" fmla="*/ 652318 w 652317"/>
                <a:gd name="connsiteY4" fmla="*/ 102428 h 671286"/>
                <a:gd name="connsiteX5" fmla="*/ 203434 w 652317"/>
                <a:gd name="connsiteY5" fmla="*/ 0 h 671286"/>
                <a:gd name="connsiteX6" fmla="*/ 185889 w 652317"/>
                <a:gd name="connsiteY6" fmla="*/ 49886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185889" y="49886"/>
                  </a:move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ubicBezTo>
                    <a:pt x="198692" y="16882"/>
                    <a:pt x="192812" y="33574"/>
                    <a:pt x="185889" y="49886"/>
                  </a:cubicBezTo>
                  <a:close/>
                </a:path>
              </a:pathLst>
            </a:custGeom>
            <a:solidFill>
              <a:srgbClr val="FFFFFF"/>
            </a:solidFill>
            <a:ln w="9484" cap="flat">
              <a:noFill/>
              <a:prstDash val="solid"/>
              <a:miter/>
            </a:ln>
          </p:spPr>
          <p:txBody>
            <a:bodyPr rtlCol="0" anchor="ctr"/>
            <a:lstStyle/>
            <a:p>
              <a:endParaRPr lang="nb-NO"/>
            </a:p>
          </p:txBody>
        </p:sp>
        <p:sp>
          <p:nvSpPr>
            <p:cNvPr id="761" name="Friform 760">
              <a:extLst>
                <a:ext uri="{FF2B5EF4-FFF2-40B4-BE49-F238E27FC236}">
                  <a16:creationId xmlns:a16="http://schemas.microsoft.com/office/drawing/2014/main" id="{4C37C449-DBE7-291C-3AF7-15A211ACEEF8}"/>
                </a:ext>
              </a:extLst>
            </p:cNvPr>
            <p:cNvSpPr/>
            <p:nvPr/>
          </p:nvSpPr>
          <p:spPr>
            <a:xfrm>
              <a:off x="6120563" y="2545838"/>
              <a:ext cx="653171" cy="601008"/>
            </a:xfrm>
            <a:custGeom>
              <a:avLst/>
              <a:gdLst>
                <a:gd name="connsiteX0" fmla="*/ 277221 w 653171"/>
                <a:gd name="connsiteY0" fmla="*/ 584127 h 601008"/>
                <a:gd name="connsiteX1" fmla="*/ 293154 w 653171"/>
                <a:gd name="connsiteY1" fmla="*/ 601009 h 601008"/>
                <a:gd name="connsiteX2" fmla="*/ 653171 w 653171"/>
                <a:gd name="connsiteY2" fmla="*/ 313924 h 601008"/>
                <a:gd name="connsiteX3" fmla="*/ 0 w 653171"/>
                <a:gd name="connsiteY3" fmla="*/ 0 h 601008"/>
                <a:gd name="connsiteX4" fmla="*/ 0 w 653171"/>
                <a:gd name="connsiteY4" fmla="*/ 460359 h 601008"/>
                <a:gd name="connsiteX5" fmla="*/ 142167 w 653171"/>
                <a:gd name="connsiteY5" fmla="*/ 493174 h 601008"/>
                <a:gd name="connsiteX6" fmla="*/ 277221 w 653171"/>
                <a:gd name="connsiteY6" fmla="*/ 584222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008">
                  <a:moveTo>
                    <a:pt x="277221" y="584127"/>
                  </a:moveTo>
                  <a:cubicBezTo>
                    <a:pt x="282722" y="589628"/>
                    <a:pt x="288033" y="595223"/>
                    <a:pt x="293154" y="601009"/>
                  </a:cubicBezTo>
                  <a:lnTo>
                    <a:pt x="653171" y="313924"/>
                  </a:lnTo>
                  <a:cubicBezTo>
                    <a:pt x="495451" y="127182"/>
                    <a:pt x="261857" y="6639"/>
                    <a:pt x="0" y="0"/>
                  </a:cubicBezTo>
                  <a:lnTo>
                    <a:pt x="0" y="460359"/>
                  </a:lnTo>
                  <a:cubicBezTo>
                    <a:pt x="49128" y="463015"/>
                    <a:pt x="96928" y="474016"/>
                    <a:pt x="142167" y="493174"/>
                  </a:cubicBezTo>
                  <a:cubicBezTo>
                    <a:pt x="192812" y="514608"/>
                    <a:pt x="238146" y="545242"/>
                    <a:pt x="277221" y="584222"/>
                  </a:cubicBezTo>
                  <a:close/>
                </a:path>
              </a:pathLst>
            </a:custGeom>
            <a:solidFill>
              <a:srgbClr val="FFFFFF"/>
            </a:solidFill>
            <a:ln w="9484" cap="flat">
              <a:noFill/>
              <a:prstDash val="solid"/>
              <a:miter/>
            </a:ln>
          </p:spPr>
          <p:txBody>
            <a:bodyPr rtlCol="0" anchor="ctr"/>
            <a:lstStyle/>
            <a:p>
              <a:endParaRPr lang="nb-NO"/>
            </a:p>
          </p:txBody>
        </p:sp>
        <p:sp>
          <p:nvSpPr>
            <p:cNvPr id="762" name="Friform 761">
              <a:extLst>
                <a:ext uri="{FF2B5EF4-FFF2-40B4-BE49-F238E27FC236}">
                  <a16:creationId xmlns:a16="http://schemas.microsoft.com/office/drawing/2014/main" id="{3AEF6E6C-DDE4-D8E0-1A3C-57BD85C061B3}"/>
                </a:ext>
              </a:extLst>
            </p:cNvPr>
            <p:cNvSpPr/>
            <p:nvPr/>
          </p:nvSpPr>
          <p:spPr>
            <a:xfrm>
              <a:off x="5733611" y="3822401"/>
              <a:ext cx="727337" cy="492794"/>
            </a:xfrm>
            <a:custGeom>
              <a:avLst/>
              <a:gdLst>
                <a:gd name="connsiteX0" fmla="*/ 363716 w 727337"/>
                <a:gd name="connsiteY0" fmla="*/ 32815 h 492794"/>
                <a:gd name="connsiteX1" fmla="*/ 199830 w 727337"/>
                <a:gd name="connsiteY1" fmla="*/ 0 h 492794"/>
                <a:gd name="connsiteX2" fmla="*/ 0 w 727337"/>
                <a:gd name="connsiteY2" fmla="*/ 414835 h 492794"/>
                <a:gd name="connsiteX3" fmla="*/ 363716 w 727337"/>
                <a:gd name="connsiteY3" fmla="*/ 492795 h 492794"/>
                <a:gd name="connsiteX4" fmla="*/ 727337 w 727337"/>
                <a:gd name="connsiteY4" fmla="*/ 414835 h 492794"/>
                <a:gd name="connsiteX5" fmla="*/ 527507 w 727337"/>
                <a:gd name="connsiteY5" fmla="*/ 0 h 492794"/>
                <a:gd name="connsiteX6" fmla="*/ 363621 w 727337"/>
                <a:gd name="connsiteY6" fmla="*/ 32815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363716" y="32815"/>
                  </a:moveTo>
                  <a:cubicBezTo>
                    <a:pt x="306906" y="32815"/>
                    <a:pt x="251803" y="21814"/>
                    <a:pt x="199830" y="0"/>
                  </a:cubicBezTo>
                  <a:lnTo>
                    <a:pt x="0" y="414835"/>
                  </a:lnTo>
                  <a:cubicBezTo>
                    <a:pt x="110964" y="464912"/>
                    <a:pt x="234068" y="492795"/>
                    <a:pt x="363716" y="492795"/>
                  </a:cubicBezTo>
                  <a:cubicBezTo>
                    <a:pt x="493364" y="492795"/>
                    <a:pt x="616468" y="464912"/>
                    <a:pt x="727337" y="414835"/>
                  </a:cubicBezTo>
                  <a:lnTo>
                    <a:pt x="527507" y="0"/>
                  </a:lnTo>
                  <a:cubicBezTo>
                    <a:pt x="475534" y="21719"/>
                    <a:pt x="420431" y="32815"/>
                    <a:pt x="363621" y="32815"/>
                  </a:cubicBezTo>
                  <a:close/>
                </a:path>
              </a:pathLst>
            </a:custGeom>
            <a:solidFill>
              <a:srgbClr val="FFFFFF"/>
            </a:solidFill>
            <a:ln w="9484" cap="flat">
              <a:noFill/>
              <a:prstDash val="solid"/>
              <a:miter/>
            </a:ln>
          </p:spPr>
          <p:txBody>
            <a:bodyPr rtlCol="0" anchor="ctr"/>
            <a:lstStyle/>
            <a:p>
              <a:endParaRPr lang="nb-NO"/>
            </a:p>
          </p:txBody>
        </p:sp>
        <p:sp>
          <p:nvSpPr>
            <p:cNvPr id="763" name="Friform 762">
              <a:extLst>
                <a:ext uri="{FF2B5EF4-FFF2-40B4-BE49-F238E27FC236}">
                  <a16:creationId xmlns:a16="http://schemas.microsoft.com/office/drawing/2014/main" id="{42795D0C-662E-E3D3-3198-A5E366409253}"/>
                </a:ext>
              </a:extLst>
            </p:cNvPr>
            <p:cNvSpPr/>
            <p:nvPr/>
          </p:nvSpPr>
          <p:spPr>
            <a:xfrm>
              <a:off x="5421110" y="2545838"/>
              <a:ext cx="653171" cy="601008"/>
            </a:xfrm>
            <a:custGeom>
              <a:avLst/>
              <a:gdLst>
                <a:gd name="connsiteX0" fmla="*/ 375856 w 653171"/>
                <a:gd name="connsiteY0" fmla="*/ 584127 h 601008"/>
                <a:gd name="connsiteX1" fmla="*/ 510910 w 653171"/>
                <a:gd name="connsiteY1" fmla="*/ 493079 h 601008"/>
                <a:gd name="connsiteX2" fmla="*/ 653171 w 653171"/>
                <a:gd name="connsiteY2" fmla="*/ 460264 h 601008"/>
                <a:gd name="connsiteX3" fmla="*/ 653171 w 653171"/>
                <a:gd name="connsiteY3" fmla="*/ 0 h 601008"/>
                <a:gd name="connsiteX4" fmla="*/ 0 w 653171"/>
                <a:gd name="connsiteY4" fmla="*/ 313924 h 601008"/>
                <a:gd name="connsiteX5" fmla="*/ 360017 w 653171"/>
                <a:gd name="connsiteY5" fmla="*/ 601009 h 601008"/>
                <a:gd name="connsiteX6" fmla="*/ 375951 w 653171"/>
                <a:gd name="connsiteY6" fmla="*/ 584127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008">
                  <a:moveTo>
                    <a:pt x="375856" y="584127"/>
                  </a:moveTo>
                  <a:cubicBezTo>
                    <a:pt x="414835" y="545147"/>
                    <a:pt x="460264" y="514514"/>
                    <a:pt x="510910" y="493079"/>
                  </a:cubicBezTo>
                  <a:cubicBezTo>
                    <a:pt x="556244" y="473921"/>
                    <a:pt x="603949" y="462920"/>
                    <a:pt x="653171" y="460264"/>
                  </a:cubicBezTo>
                  <a:lnTo>
                    <a:pt x="653171" y="0"/>
                  </a:lnTo>
                  <a:cubicBezTo>
                    <a:pt x="391315" y="6734"/>
                    <a:pt x="157626" y="127277"/>
                    <a:pt x="0" y="313924"/>
                  </a:cubicBezTo>
                  <a:lnTo>
                    <a:pt x="360017" y="601009"/>
                  </a:lnTo>
                  <a:cubicBezTo>
                    <a:pt x="365139" y="595223"/>
                    <a:pt x="370545" y="589628"/>
                    <a:pt x="375951" y="584127"/>
                  </a:cubicBezTo>
                  <a:close/>
                </a:path>
              </a:pathLst>
            </a:custGeom>
            <a:solidFill>
              <a:srgbClr val="FFFFFF"/>
            </a:solidFill>
            <a:ln w="9484" cap="flat">
              <a:noFill/>
              <a:prstDash val="solid"/>
              <a:miter/>
            </a:ln>
          </p:spPr>
          <p:txBody>
            <a:bodyPr rtlCol="0" anchor="ctr"/>
            <a:lstStyle/>
            <a:p>
              <a:endParaRPr lang="nb-NO"/>
            </a:p>
          </p:txBody>
        </p:sp>
        <p:sp>
          <p:nvSpPr>
            <p:cNvPr id="764" name="Friform 763">
              <a:extLst>
                <a:ext uri="{FF2B5EF4-FFF2-40B4-BE49-F238E27FC236}">
                  <a16:creationId xmlns:a16="http://schemas.microsoft.com/office/drawing/2014/main" id="{15C40283-936D-306E-B49D-25D0BA6B41BE}"/>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765" name="Friform 764">
              <a:extLst>
                <a:ext uri="{FF2B5EF4-FFF2-40B4-BE49-F238E27FC236}">
                  <a16:creationId xmlns:a16="http://schemas.microsoft.com/office/drawing/2014/main" id="{FA24322D-1396-C6C8-1E77-1514C6CD24F6}"/>
                </a:ext>
              </a:extLst>
            </p:cNvPr>
            <p:cNvSpPr/>
            <p:nvPr/>
          </p:nvSpPr>
          <p:spPr>
            <a:xfrm>
              <a:off x="5212459" y="2895992"/>
              <a:ext cx="539456" cy="707136"/>
            </a:xfrm>
            <a:custGeom>
              <a:avLst/>
              <a:gdLst>
                <a:gd name="connsiteX0" fmla="*/ 460075 w 539456"/>
                <a:gd name="connsiteY0" fmla="*/ 534430 h 707136"/>
                <a:gd name="connsiteX1" fmla="*/ 493459 w 539456"/>
                <a:gd name="connsiteY1" fmla="*/ 369027 h 707136"/>
                <a:gd name="connsiteX2" fmla="*/ 539457 w 539456"/>
                <a:gd name="connsiteY2" fmla="*/ 286989 h 707136"/>
                <a:gd name="connsiteX3" fmla="*/ 179534 w 539456"/>
                <a:gd name="connsiteY3" fmla="*/ 0 h 707136"/>
                <a:gd name="connsiteX4" fmla="*/ 0 w 539456"/>
                <a:gd name="connsiteY4" fmla="*/ 534430 h 707136"/>
                <a:gd name="connsiteX5" fmla="*/ 16882 w 539456"/>
                <a:gd name="connsiteY5" fmla="*/ 707136 h 707136"/>
                <a:gd name="connsiteX6" fmla="*/ 465860 w 539456"/>
                <a:gd name="connsiteY6" fmla="*/ 604708 h 707136"/>
                <a:gd name="connsiteX7" fmla="*/ 460075 w 539456"/>
                <a:gd name="connsiteY7" fmla="*/ 53443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460075" y="534430"/>
                  </a:moveTo>
                  <a:cubicBezTo>
                    <a:pt x="460075" y="477051"/>
                    <a:pt x="471361" y="421474"/>
                    <a:pt x="493459" y="369027"/>
                  </a:cubicBezTo>
                  <a:cubicBezTo>
                    <a:pt x="505788" y="339911"/>
                    <a:pt x="521152" y="312407"/>
                    <a:pt x="539457" y="286989"/>
                  </a:cubicBezTo>
                  <a:lnTo>
                    <a:pt x="179534" y="0"/>
                  </a:lnTo>
                  <a:cubicBezTo>
                    <a:pt x="66863" y="148521"/>
                    <a:pt x="0" y="333651"/>
                    <a:pt x="0" y="534430"/>
                  </a:cubicBezTo>
                  <a:cubicBezTo>
                    <a:pt x="0" y="593516"/>
                    <a:pt x="5785" y="651275"/>
                    <a:pt x="16882" y="707136"/>
                  </a:cubicBezTo>
                  <a:lnTo>
                    <a:pt x="465860" y="604708"/>
                  </a:lnTo>
                  <a:cubicBezTo>
                    <a:pt x="462066" y="581661"/>
                    <a:pt x="460075" y="558141"/>
                    <a:pt x="460075" y="534430"/>
                  </a:cubicBezTo>
                  <a:close/>
                </a:path>
              </a:pathLst>
            </a:custGeom>
            <a:solidFill>
              <a:srgbClr val="FFFFFF"/>
            </a:solidFill>
            <a:ln w="9484" cap="flat">
              <a:noFill/>
              <a:prstDash val="solid"/>
              <a:miter/>
            </a:ln>
          </p:spPr>
          <p:txBody>
            <a:bodyPr rtlCol="0" anchor="ctr"/>
            <a:lstStyle/>
            <a:p>
              <a:endParaRPr lang="nb-NO"/>
            </a:p>
          </p:txBody>
        </p:sp>
        <p:sp>
          <p:nvSpPr>
            <p:cNvPr id="766" name="Friform 765">
              <a:extLst>
                <a:ext uri="{FF2B5EF4-FFF2-40B4-BE49-F238E27FC236}">
                  <a16:creationId xmlns:a16="http://schemas.microsoft.com/office/drawing/2014/main" id="{CDFE5BE7-F848-EB4C-FDA4-6E46684035AA}"/>
                </a:ext>
              </a:extLst>
            </p:cNvPr>
            <p:cNvSpPr/>
            <p:nvPr/>
          </p:nvSpPr>
          <p:spPr>
            <a:xfrm>
              <a:off x="4991100" y="2324100"/>
              <a:ext cx="2212550" cy="2212550"/>
            </a:xfrm>
            <a:custGeom>
              <a:avLst/>
              <a:gdLst>
                <a:gd name="connsiteX0" fmla="*/ 1106228 w 2212550"/>
                <a:gd name="connsiteY0" fmla="*/ 0 h 2212550"/>
                <a:gd name="connsiteX1" fmla="*/ 0 w 2212550"/>
                <a:gd name="connsiteY1" fmla="*/ 1106323 h 2212550"/>
                <a:gd name="connsiteX2" fmla="*/ 1106228 w 2212550"/>
                <a:gd name="connsiteY2" fmla="*/ 2212550 h 2212550"/>
                <a:gd name="connsiteX3" fmla="*/ 2212550 w 2212550"/>
                <a:gd name="connsiteY3" fmla="*/ 1106323 h 2212550"/>
                <a:gd name="connsiteX4" fmla="*/ 1106228 w 2212550"/>
                <a:gd name="connsiteY4" fmla="*/ 0 h 2212550"/>
                <a:gd name="connsiteX5" fmla="*/ 1764710 w 2212550"/>
                <a:gd name="connsiteY5" fmla="*/ 1764710 h 2212550"/>
                <a:gd name="connsiteX6" fmla="*/ 1468711 w 2212550"/>
                <a:gd name="connsiteY6" fmla="*/ 1964256 h 2212550"/>
                <a:gd name="connsiteX7" fmla="*/ 1106228 w 2212550"/>
                <a:gd name="connsiteY7" fmla="*/ 2037474 h 2212550"/>
                <a:gd name="connsiteX8" fmla="*/ 743745 w 2212550"/>
                <a:gd name="connsiteY8" fmla="*/ 1964256 h 2212550"/>
                <a:gd name="connsiteX9" fmla="*/ 447745 w 2212550"/>
                <a:gd name="connsiteY9" fmla="*/ 1764710 h 2212550"/>
                <a:gd name="connsiteX10" fmla="*/ 248199 w 2212550"/>
                <a:gd name="connsiteY10" fmla="*/ 1468711 h 2212550"/>
                <a:gd name="connsiteX11" fmla="*/ 175077 w 2212550"/>
                <a:gd name="connsiteY11" fmla="*/ 1106323 h 2212550"/>
                <a:gd name="connsiteX12" fmla="*/ 248199 w 2212550"/>
                <a:gd name="connsiteY12" fmla="*/ 743745 h 2212550"/>
                <a:gd name="connsiteX13" fmla="*/ 447745 w 2212550"/>
                <a:gd name="connsiteY13" fmla="*/ 447840 h 2212550"/>
                <a:gd name="connsiteX14" fmla="*/ 743745 w 2212550"/>
                <a:gd name="connsiteY14" fmla="*/ 248294 h 2212550"/>
                <a:gd name="connsiteX15" fmla="*/ 1106228 w 2212550"/>
                <a:gd name="connsiteY15" fmla="*/ 175077 h 2212550"/>
                <a:gd name="connsiteX16" fmla="*/ 1468711 w 2212550"/>
                <a:gd name="connsiteY16" fmla="*/ 248294 h 2212550"/>
                <a:gd name="connsiteX17" fmla="*/ 1764710 w 2212550"/>
                <a:gd name="connsiteY17" fmla="*/ 447840 h 2212550"/>
                <a:gd name="connsiteX18" fmla="*/ 1964256 w 2212550"/>
                <a:gd name="connsiteY18" fmla="*/ 743745 h 2212550"/>
                <a:gd name="connsiteX19" fmla="*/ 2037474 w 2212550"/>
                <a:gd name="connsiteY19" fmla="*/ 1106323 h 2212550"/>
                <a:gd name="connsiteX20" fmla="*/ 1964256 w 2212550"/>
                <a:gd name="connsiteY20" fmla="*/ 1468711 h 2212550"/>
                <a:gd name="connsiteX21" fmla="*/ 1764710 w 2212550"/>
                <a:gd name="connsiteY21" fmla="*/ 1764710 h 2212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212550" h="2212550">
                  <a:moveTo>
                    <a:pt x="1106228" y="0"/>
                  </a:moveTo>
                  <a:cubicBezTo>
                    <a:pt x="495261" y="0"/>
                    <a:pt x="0" y="495261"/>
                    <a:pt x="0" y="1106323"/>
                  </a:cubicBezTo>
                  <a:cubicBezTo>
                    <a:pt x="0" y="1717385"/>
                    <a:pt x="495261" y="2212550"/>
                    <a:pt x="1106228" y="2212550"/>
                  </a:cubicBezTo>
                  <a:cubicBezTo>
                    <a:pt x="1717195" y="2212550"/>
                    <a:pt x="2212550" y="1717290"/>
                    <a:pt x="2212550" y="1106323"/>
                  </a:cubicBezTo>
                  <a:cubicBezTo>
                    <a:pt x="2212550" y="495356"/>
                    <a:pt x="1717195" y="0"/>
                    <a:pt x="1106228" y="0"/>
                  </a:cubicBezTo>
                  <a:close/>
                  <a:moveTo>
                    <a:pt x="1764710" y="1764710"/>
                  </a:moveTo>
                  <a:cubicBezTo>
                    <a:pt x="1679164" y="1850257"/>
                    <a:pt x="1579580" y="1917405"/>
                    <a:pt x="1468711" y="1964256"/>
                  </a:cubicBezTo>
                  <a:cubicBezTo>
                    <a:pt x="1353858" y="2012815"/>
                    <a:pt x="1231892" y="2037474"/>
                    <a:pt x="1106228" y="2037474"/>
                  </a:cubicBezTo>
                  <a:cubicBezTo>
                    <a:pt x="980563" y="2037474"/>
                    <a:pt x="858597" y="2012815"/>
                    <a:pt x="743745" y="1964256"/>
                  </a:cubicBezTo>
                  <a:cubicBezTo>
                    <a:pt x="632875" y="1917405"/>
                    <a:pt x="533292" y="1850257"/>
                    <a:pt x="447745" y="1764710"/>
                  </a:cubicBezTo>
                  <a:cubicBezTo>
                    <a:pt x="362199" y="1679164"/>
                    <a:pt x="295146" y="1579675"/>
                    <a:pt x="248199" y="1468711"/>
                  </a:cubicBezTo>
                  <a:cubicBezTo>
                    <a:pt x="199641" y="1353953"/>
                    <a:pt x="175077" y="1231987"/>
                    <a:pt x="175077" y="1106323"/>
                  </a:cubicBezTo>
                  <a:cubicBezTo>
                    <a:pt x="175077" y="980658"/>
                    <a:pt x="199641" y="858597"/>
                    <a:pt x="248199" y="743745"/>
                  </a:cubicBezTo>
                  <a:cubicBezTo>
                    <a:pt x="295146" y="632875"/>
                    <a:pt x="362293" y="533292"/>
                    <a:pt x="447745" y="447840"/>
                  </a:cubicBezTo>
                  <a:cubicBezTo>
                    <a:pt x="533292" y="362293"/>
                    <a:pt x="632875" y="295146"/>
                    <a:pt x="743745" y="248294"/>
                  </a:cubicBezTo>
                  <a:cubicBezTo>
                    <a:pt x="858597" y="199641"/>
                    <a:pt x="980563" y="175077"/>
                    <a:pt x="1106228" y="175077"/>
                  </a:cubicBezTo>
                  <a:cubicBezTo>
                    <a:pt x="1231892" y="175077"/>
                    <a:pt x="1353858" y="199641"/>
                    <a:pt x="1468711" y="248294"/>
                  </a:cubicBezTo>
                  <a:cubicBezTo>
                    <a:pt x="1579580" y="295146"/>
                    <a:pt x="1679164" y="362293"/>
                    <a:pt x="1764710" y="447840"/>
                  </a:cubicBezTo>
                  <a:cubicBezTo>
                    <a:pt x="1850257" y="533292"/>
                    <a:pt x="1917405" y="632875"/>
                    <a:pt x="1964256" y="743745"/>
                  </a:cubicBezTo>
                  <a:cubicBezTo>
                    <a:pt x="2012815" y="858597"/>
                    <a:pt x="2037474" y="980563"/>
                    <a:pt x="2037474" y="1106323"/>
                  </a:cubicBezTo>
                  <a:cubicBezTo>
                    <a:pt x="2037474" y="1232082"/>
                    <a:pt x="2012815" y="1353953"/>
                    <a:pt x="1964256" y="1468711"/>
                  </a:cubicBezTo>
                  <a:cubicBezTo>
                    <a:pt x="1917405" y="1579675"/>
                    <a:pt x="1850257" y="1679258"/>
                    <a:pt x="1764710" y="1764710"/>
                  </a:cubicBezTo>
                  <a:close/>
                </a:path>
              </a:pathLst>
            </a:custGeom>
            <a:solidFill>
              <a:srgbClr val="FFFFFF"/>
            </a:solidFill>
            <a:ln w="9484" cap="flat">
              <a:noFill/>
              <a:prstDash val="solid"/>
              <a:miter/>
            </a:ln>
          </p:spPr>
          <p:txBody>
            <a:bodyPr rtlCol="0" anchor="ctr"/>
            <a:lstStyle/>
            <a:p>
              <a:endParaRPr lang="nb-NO"/>
            </a:p>
          </p:txBody>
        </p:sp>
        <p:sp>
          <p:nvSpPr>
            <p:cNvPr id="767" name="Friform 766">
              <a:extLst>
                <a:ext uri="{FF2B5EF4-FFF2-40B4-BE49-F238E27FC236}">
                  <a16:creationId xmlns:a16="http://schemas.microsoft.com/office/drawing/2014/main" id="{096C616B-A0CE-EA6D-7328-DA5516D2988F}"/>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088" name="Friform 1087">
              <a:extLst>
                <a:ext uri="{FF2B5EF4-FFF2-40B4-BE49-F238E27FC236}">
                  <a16:creationId xmlns:a16="http://schemas.microsoft.com/office/drawing/2014/main" id="{715AAD85-6863-E856-9AAC-0A6B4148C88E}"/>
                </a:ext>
              </a:extLst>
            </p:cNvPr>
            <p:cNvSpPr/>
            <p:nvPr/>
          </p:nvSpPr>
          <p:spPr>
            <a:xfrm>
              <a:off x="6302943" y="3545844"/>
              <a:ext cx="652317" cy="671286"/>
            </a:xfrm>
            <a:custGeom>
              <a:avLst/>
              <a:gdLst>
                <a:gd name="connsiteX0" fmla="*/ 185889 w 652317"/>
                <a:gd name="connsiteY0" fmla="*/ 49886 h 671286"/>
                <a:gd name="connsiteX1" fmla="*/ 94841 w 652317"/>
                <a:gd name="connsiteY1" fmla="*/ 184940 h 671286"/>
                <a:gd name="connsiteX2" fmla="*/ 0 w 652317"/>
                <a:gd name="connsiteY2" fmla="*/ 256451 h 671286"/>
                <a:gd name="connsiteX3" fmla="*/ 199830 w 652317"/>
                <a:gd name="connsiteY3" fmla="*/ 671286 h 671286"/>
                <a:gd name="connsiteX4" fmla="*/ 652318 w 652317"/>
                <a:gd name="connsiteY4" fmla="*/ 102428 h 671286"/>
                <a:gd name="connsiteX5" fmla="*/ 203434 w 652317"/>
                <a:gd name="connsiteY5" fmla="*/ 0 h 671286"/>
                <a:gd name="connsiteX6" fmla="*/ 185889 w 652317"/>
                <a:gd name="connsiteY6" fmla="*/ 49886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185889" y="49886"/>
                  </a:move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ubicBezTo>
                    <a:pt x="198692" y="16882"/>
                    <a:pt x="192812" y="33574"/>
                    <a:pt x="185889" y="49886"/>
                  </a:cubicBezTo>
                  <a:close/>
                </a:path>
              </a:pathLst>
            </a:custGeom>
            <a:solidFill>
              <a:srgbClr val="FFFFFF"/>
            </a:solidFill>
            <a:ln w="9484" cap="flat">
              <a:noFill/>
              <a:prstDash val="solid"/>
              <a:miter/>
            </a:ln>
          </p:spPr>
          <p:txBody>
            <a:bodyPr rtlCol="0" anchor="ctr"/>
            <a:lstStyle/>
            <a:p>
              <a:endParaRPr lang="nb-NO"/>
            </a:p>
          </p:txBody>
        </p:sp>
        <p:sp>
          <p:nvSpPr>
            <p:cNvPr id="1089" name="Friform 1088">
              <a:extLst>
                <a:ext uri="{FF2B5EF4-FFF2-40B4-BE49-F238E27FC236}">
                  <a16:creationId xmlns:a16="http://schemas.microsoft.com/office/drawing/2014/main" id="{F74E5D26-A00B-C91A-55E4-B0E4C44A99FA}"/>
                </a:ext>
              </a:extLst>
            </p:cNvPr>
            <p:cNvSpPr/>
            <p:nvPr/>
          </p:nvSpPr>
          <p:spPr>
            <a:xfrm>
              <a:off x="6120563" y="2545838"/>
              <a:ext cx="653171" cy="601008"/>
            </a:xfrm>
            <a:custGeom>
              <a:avLst/>
              <a:gdLst>
                <a:gd name="connsiteX0" fmla="*/ 277221 w 653171"/>
                <a:gd name="connsiteY0" fmla="*/ 584127 h 601008"/>
                <a:gd name="connsiteX1" fmla="*/ 293154 w 653171"/>
                <a:gd name="connsiteY1" fmla="*/ 601009 h 601008"/>
                <a:gd name="connsiteX2" fmla="*/ 653171 w 653171"/>
                <a:gd name="connsiteY2" fmla="*/ 313924 h 601008"/>
                <a:gd name="connsiteX3" fmla="*/ 0 w 653171"/>
                <a:gd name="connsiteY3" fmla="*/ 0 h 601008"/>
                <a:gd name="connsiteX4" fmla="*/ 0 w 653171"/>
                <a:gd name="connsiteY4" fmla="*/ 460359 h 601008"/>
                <a:gd name="connsiteX5" fmla="*/ 142167 w 653171"/>
                <a:gd name="connsiteY5" fmla="*/ 493174 h 601008"/>
                <a:gd name="connsiteX6" fmla="*/ 277221 w 653171"/>
                <a:gd name="connsiteY6" fmla="*/ 584222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008">
                  <a:moveTo>
                    <a:pt x="277221" y="584127"/>
                  </a:moveTo>
                  <a:cubicBezTo>
                    <a:pt x="282722" y="589628"/>
                    <a:pt x="288033" y="595223"/>
                    <a:pt x="293154" y="601009"/>
                  </a:cubicBezTo>
                  <a:lnTo>
                    <a:pt x="653171" y="313924"/>
                  </a:lnTo>
                  <a:cubicBezTo>
                    <a:pt x="495451" y="127182"/>
                    <a:pt x="261857" y="6639"/>
                    <a:pt x="0" y="0"/>
                  </a:cubicBezTo>
                  <a:lnTo>
                    <a:pt x="0" y="460359"/>
                  </a:lnTo>
                  <a:cubicBezTo>
                    <a:pt x="49128" y="463015"/>
                    <a:pt x="96928" y="474016"/>
                    <a:pt x="142167" y="493174"/>
                  </a:cubicBezTo>
                  <a:cubicBezTo>
                    <a:pt x="192812" y="514608"/>
                    <a:pt x="238146" y="545242"/>
                    <a:pt x="277221" y="584222"/>
                  </a:cubicBezTo>
                  <a:close/>
                </a:path>
              </a:pathLst>
            </a:custGeom>
            <a:solidFill>
              <a:schemeClr val="bg1"/>
            </a:solidFill>
            <a:ln w="9484" cap="flat">
              <a:noFill/>
              <a:prstDash val="solid"/>
              <a:miter/>
            </a:ln>
          </p:spPr>
          <p:txBody>
            <a:bodyPr rtlCol="0" anchor="ctr"/>
            <a:lstStyle/>
            <a:p>
              <a:endParaRPr lang="nb-NO"/>
            </a:p>
          </p:txBody>
        </p:sp>
        <p:sp>
          <p:nvSpPr>
            <p:cNvPr id="1090" name="Friform 1089">
              <a:extLst>
                <a:ext uri="{FF2B5EF4-FFF2-40B4-BE49-F238E27FC236}">
                  <a16:creationId xmlns:a16="http://schemas.microsoft.com/office/drawing/2014/main" id="{8A001EA6-0BCD-6CD9-79B8-8D640CE7A0D2}"/>
                </a:ext>
              </a:extLst>
            </p:cNvPr>
            <p:cNvSpPr/>
            <p:nvPr/>
          </p:nvSpPr>
          <p:spPr>
            <a:xfrm>
              <a:off x="5733611" y="3822401"/>
              <a:ext cx="727337" cy="492794"/>
            </a:xfrm>
            <a:custGeom>
              <a:avLst/>
              <a:gdLst>
                <a:gd name="connsiteX0" fmla="*/ 363716 w 727337"/>
                <a:gd name="connsiteY0" fmla="*/ 32815 h 492794"/>
                <a:gd name="connsiteX1" fmla="*/ 199830 w 727337"/>
                <a:gd name="connsiteY1" fmla="*/ 0 h 492794"/>
                <a:gd name="connsiteX2" fmla="*/ 0 w 727337"/>
                <a:gd name="connsiteY2" fmla="*/ 414835 h 492794"/>
                <a:gd name="connsiteX3" fmla="*/ 363716 w 727337"/>
                <a:gd name="connsiteY3" fmla="*/ 492795 h 492794"/>
                <a:gd name="connsiteX4" fmla="*/ 727337 w 727337"/>
                <a:gd name="connsiteY4" fmla="*/ 414835 h 492794"/>
                <a:gd name="connsiteX5" fmla="*/ 527507 w 727337"/>
                <a:gd name="connsiteY5" fmla="*/ 0 h 492794"/>
                <a:gd name="connsiteX6" fmla="*/ 363621 w 727337"/>
                <a:gd name="connsiteY6" fmla="*/ 32815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363716" y="32815"/>
                  </a:moveTo>
                  <a:cubicBezTo>
                    <a:pt x="306906" y="32815"/>
                    <a:pt x="251803" y="21814"/>
                    <a:pt x="199830" y="0"/>
                  </a:cubicBezTo>
                  <a:lnTo>
                    <a:pt x="0" y="414835"/>
                  </a:lnTo>
                  <a:cubicBezTo>
                    <a:pt x="110964" y="464912"/>
                    <a:pt x="234068" y="492795"/>
                    <a:pt x="363716" y="492795"/>
                  </a:cubicBezTo>
                  <a:cubicBezTo>
                    <a:pt x="493364" y="492795"/>
                    <a:pt x="616468" y="464912"/>
                    <a:pt x="727337" y="414835"/>
                  </a:cubicBezTo>
                  <a:lnTo>
                    <a:pt x="527507" y="0"/>
                  </a:lnTo>
                  <a:cubicBezTo>
                    <a:pt x="475534" y="21719"/>
                    <a:pt x="420431" y="32815"/>
                    <a:pt x="363621" y="32815"/>
                  </a:cubicBezTo>
                  <a:close/>
                </a:path>
              </a:pathLst>
            </a:custGeom>
            <a:solidFill>
              <a:srgbClr val="FFFFFF"/>
            </a:solidFill>
            <a:ln w="9484" cap="flat">
              <a:noFill/>
              <a:prstDash val="solid"/>
              <a:miter/>
            </a:ln>
          </p:spPr>
          <p:txBody>
            <a:bodyPr rtlCol="0" anchor="ctr"/>
            <a:lstStyle/>
            <a:p>
              <a:endParaRPr lang="nb-NO"/>
            </a:p>
          </p:txBody>
        </p:sp>
        <p:sp>
          <p:nvSpPr>
            <p:cNvPr id="1091" name="Friform 1090">
              <a:extLst>
                <a:ext uri="{FF2B5EF4-FFF2-40B4-BE49-F238E27FC236}">
                  <a16:creationId xmlns:a16="http://schemas.microsoft.com/office/drawing/2014/main" id="{BB3036E7-30C3-CB02-4A40-1FBF735F0D28}"/>
                </a:ext>
              </a:extLst>
            </p:cNvPr>
            <p:cNvSpPr/>
            <p:nvPr/>
          </p:nvSpPr>
          <p:spPr>
            <a:xfrm>
              <a:off x="5421110" y="2545838"/>
              <a:ext cx="653171" cy="601008"/>
            </a:xfrm>
            <a:custGeom>
              <a:avLst/>
              <a:gdLst>
                <a:gd name="connsiteX0" fmla="*/ 375856 w 653171"/>
                <a:gd name="connsiteY0" fmla="*/ 584127 h 601008"/>
                <a:gd name="connsiteX1" fmla="*/ 510910 w 653171"/>
                <a:gd name="connsiteY1" fmla="*/ 493079 h 601008"/>
                <a:gd name="connsiteX2" fmla="*/ 653171 w 653171"/>
                <a:gd name="connsiteY2" fmla="*/ 460264 h 601008"/>
                <a:gd name="connsiteX3" fmla="*/ 653171 w 653171"/>
                <a:gd name="connsiteY3" fmla="*/ 0 h 601008"/>
                <a:gd name="connsiteX4" fmla="*/ 0 w 653171"/>
                <a:gd name="connsiteY4" fmla="*/ 313924 h 601008"/>
                <a:gd name="connsiteX5" fmla="*/ 360017 w 653171"/>
                <a:gd name="connsiteY5" fmla="*/ 601009 h 601008"/>
                <a:gd name="connsiteX6" fmla="*/ 375951 w 653171"/>
                <a:gd name="connsiteY6" fmla="*/ 584127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008">
                  <a:moveTo>
                    <a:pt x="375856" y="584127"/>
                  </a:moveTo>
                  <a:cubicBezTo>
                    <a:pt x="414835" y="545147"/>
                    <a:pt x="460264" y="514514"/>
                    <a:pt x="510910" y="493079"/>
                  </a:cubicBezTo>
                  <a:cubicBezTo>
                    <a:pt x="556244" y="473921"/>
                    <a:pt x="603949" y="462920"/>
                    <a:pt x="653171" y="460264"/>
                  </a:cubicBezTo>
                  <a:lnTo>
                    <a:pt x="653171" y="0"/>
                  </a:lnTo>
                  <a:cubicBezTo>
                    <a:pt x="391315" y="6734"/>
                    <a:pt x="157626" y="127277"/>
                    <a:pt x="0" y="313924"/>
                  </a:cubicBezTo>
                  <a:lnTo>
                    <a:pt x="360017" y="601009"/>
                  </a:lnTo>
                  <a:cubicBezTo>
                    <a:pt x="365139" y="595223"/>
                    <a:pt x="370545" y="589628"/>
                    <a:pt x="375951" y="584127"/>
                  </a:cubicBezTo>
                  <a:close/>
                </a:path>
              </a:pathLst>
            </a:custGeom>
            <a:solidFill>
              <a:srgbClr val="FFFFFF"/>
            </a:solidFill>
            <a:ln w="9484" cap="flat">
              <a:noFill/>
              <a:prstDash val="solid"/>
              <a:miter/>
            </a:ln>
          </p:spPr>
          <p:txBody>
            <a:bodyPr rtlCol="0" anchor="ctr"/>
            <a:lstStyle/>
            <a:p>
              <a:endParaRPr lang="nb-NO"/>
            </a:p>
          </p:txBody>
        </p:sp>
        <p:sp>
          <p:nvSpPr>
            <p:cNvPr id="1092" name="Friform 1091">
              <a:extLst>
                <a:ext uri="{FF2B5EF4-FFF2-40B4-BE49-F238E27FC236}">
                  <a16:creationId xmlns:a16="http://schemas.microsoft.com/office/drawing/2014/main" id="{FFB4B0DE-E18E-16E3-D9BA-70139BF0A45D}"/>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093" name="Friform 1092">
              <a:extLst>
                <a:ext uri="{FF2B5EF4-FFF2-40B4-BE49-F238E27FC236}">
                  <a16:creationId xmlns:a16="http://schemas.microsoft.com/office/drawing/2014/main" id="{6307487E-05AC-CC19-1CAC-8706FDF641C0}"/>
                </a:ext>
              </a:extLst>
            </p:cNvPr>
            <p:cNvSpPr/>
            <p:nvPr/>
          </p:nvSpPr>
          <p:spPr>
            <a:xfrm>
              <a:off x="5212459" y="2895992"/>
              <a:ext cx="539456" cy="707136"/>
            </a:xfrm>
            <a:custGeom>
              <a:avLst/>
              <a:gdLst>
                <a:gd name="connsiteX0" fmla="*/ 460075 w 539456"/>
                <a:gd name="connsiteY0" fmla="*/ 534430 h 707136"/>
                <a:gd name="connsiteX1" fmla="*/ 493459 w 539456"/>
                <a:gd name="connsiteY1" fmla="*/ 369027 h 707136"/>
                <a:gd name="connsiteX2" fmla="*/ 539457 w 539456"/>
                <a:gd name="connsiteY2" fmla="*/ 286989 h 707136"/>
                <a:gd name="connsiteX3" fmla="*/ 179534 w 539456"/>
                <a:gd name="connsiteY3" fmla="*/ 0 h 707136"/>
                <a:gd name="connsiteX4" fmla="*/ 0 w 539456"/>
                <a:gd name="connsiteY4" fmla="*/ 534430 h 707136"/>
                <a:gd name="connsiteX5" fmla="*/ 16882 w 539456"/>
                <a:gd name="connsiteY5" fmla="*/ 707136 h 707136"/>
                <a:gd name="connsiteX6" fmla="*/ 465860 w 539456"/>
                <a:gd name="connsiteY6" fmla="*/ 604708 h 707136"/>
                <a:gd name="connsiteX7" fmla="*/ 460075 w 539456"/>
                <a:gd name="connsiteY7" fmla="*/ 53443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460075" y="534430"/>
                  </a:moveTo>
                  <a:cubicBezTo>
                    <a:pt x="460075" y="477051"/>
                    <a:pt x="471361" y="421474"/>
                    <a:pt x="493459" y="369027"/>
                  </a:cubicBezTo>
                  <a:cubicBezTo>
                    <a:pt x="505788" y="339911"/>
                    <a:pt x="521152" y="312407"/>
                    <a:pt x="539457" y="286989"/>
                  </a:cubicBezTo>
                  <a:lnTo>
                    <a:pt x="179534" y="0"/>
                  </a:lnTo>
                  <a:cubicBezTo>
                    <a:pt x="66863" y="148521"/>
                    <a:pt x="0" y="333651"/>
                    <a:pt x="0" y="534430"/>
                  </a:cubicBezTo>
                  <a:cubicBezTo>
                    <a:pt x="0" y="593516"/>
                    <a:pt x="5785" y="651275"/>
                    <a:pt x="16882" y="707136"/>
                  </a:cubicBezTo>
                  <a:lnTo>
                    <a:pt x="465860" y="604708"/>
                  </a:lnTo>
                  <a:cubicBezTo>
                    <a:pt x="462066" y="581661"/>
                    <a:pt x="460075" y="558141"/>
                    <a:pt x="460075" y="534430"/>
                  </a:cubicBezTo>
                  <a:close/>
                </a:path>
              </a:pathLst>
            </a:custGeom>
            <a:solidFill>
              <a:srgbClr val="FFFFFF"/>
            </a:solidFill>
            <a:ln w="9484" cap="flat">
              <a:noFill/>
              <a:prstDash val="solid"/>
              <a:miter/>
            </a:ln>
          </p:spPr>
          <p:txBody>
            <a:bodyPr rtlCol="0" anchor="ctr"/>
            <a:lstStyle/>
            <a:p>
              <a:endParaRPr lang="nb-NO"/>
            </a:p>
          </p:txBody>
        </p:sp>
        <p:sp>
          <p:nvSpPr>
            <p:cNvPr id="1094" name="Friform 1093">
              <a:extLst>
                <a:ext uri="{FF2B5EF4-FFF2-40B4-BE49-F238E27FC236}">
                  <a16:creationId xmlns:a16="http://schemas.microsoft.com/office/drawing/2014/main" id="{7F3766F5-4977-AC03-349B-1D26EECBD2F7}"/>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095" name="Friform 1094">
              <a:extLst>
                <a:ext uri="{FF2B5EF4-FFF2-40B4-BE49-F238E27FC236}">
                  <a16:creationId xmlns:a16="http://schemas.microsoft.com/office/drawing/2014/main" id="{429FA5BE-B601-2630-E38E-CF73762BBC5D}"/>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096" name="Friform 1095">
              <a:extLst>
                <a:ext uri="{FF2B5EF4-FFF2-40B4-BE49-F238E27FC236}">
                  <a16:creationId xmlns:a16="http://schemas.microsoft.com/office/drawing/2014/main" id="{CF4D45E6-23C5-2E0F-2DFD-B8846DFAF66B}"/>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097" name="Friform 1096">
              <a:extLst>
                <a:ext uri="{FF2B5EF4-FFF2-40B4-BE49-F238E27FC236}">
                  <a16:creationId xmlns:a16="http://schemas.microsoft.com/office/drawing/2014/main" id="{28EEB1E6-4A60-CE31-4879-2570F7AD9583}"/>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098" name="Friform 1097">
              <a:extLst>
                <a:ext uri="{FF2B5EF4-FFF2-40B4-BE49-F238E27FC236}">
                  <a16:creationId xmlns:a16="http://schemas.microsoft.com/office/drawing/2014/main" id="{996D5E06-65AF-8D49-67FF-A3B7D5C27740}"/>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099" name="Friform 1098">
              <a:extLst>
                <a:ext uri="{FF2B5EF4-FFF2-40B4-BE49-F238E27FC236}">
                  <a16:creationId xmlns:a16="http://schemas.microsoft.com/office/drawing/2014/main" id="{980E4E11-E3F8-8602-3903-C6149576821E}"/>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00" name="Friform 1099">
              <a:extLst>
                <a:ext uri="{FF2B5EF4-FFF2-40B4-BE49-F238E27FC236}">
                  <a16:creationId xmlns:a16="http://schemas.microsoft.com/office/drawing/2014/main" id="{E88A18A0-6F4B-0DCB-24EC-784004A1DC17}"/>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01" name="Friform 1100">
              <a:extLst>
                <a:ext uri="{FF2B5EF4-FFF2-40B4-BE49-F238E27FC236}">
                  <a16:creationId xmlns:a16="http://schemas.microsoft.com/office/drawing/2014/main" id="{7D3D2602-E066-2B5C-8E6C-26478205DC2C}"/>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02" name="Friform 1101">
              <a:extLst>
                <a:ext uri="{FF2B5EF4-FFF2-40B4-BE49-F238E27FC236}">
                  <a16:creationId xmlns:a16="http://schemas.microsoft.com/office/drawing/2014/main" id="{115A123D-E188-D366-E211-585A404E9DDA}"/>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03" name="Friform 1102">
              <a:extLst>
                <a:ext uri="{FF2B5EF4-FFF2-40B4-BE49-F238E27FC236}">
                  <a16:creationId xmlns:a16="http://schemas.microsoft.com/office/drawing/2014/main" id="{7C4336EF-B74E-579A-80BF-58AB2AB86C7D}"/>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04" name="Friform 1103">
              <a:extLst>
                <a:ext uri="{FF2B5EF4-FFF2-40B4-BE49-F238E27FC236}">
                  <a16:creationId xmlns:a16="http://schemas.microsoft.com/office/drawing/2014/main" id="{1E642866-7AB7-0649-9789-D9327E1D0919}"/>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05" name="Friform 1104">
              <a:extLst>
                <a:ext uri="{FF2B5EF4-FFF2-40B4-BE49-F238E27FC236}">
                  <a16:creationId xmlns:a16="http://schemas.microsoft.com/office/drawing/2014/main" id="{23940274-8B20-239C-B2F6-B6BEA5038FAD}"/>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06" name="Friform 1105">
              <a:extLst>
                <a:ext uri="{FF2B5EF4-FFF2-40B4-BE49-F238E27FC236}">
                  <a16:creationId xmlns:a16="http://schemas.microsoft.com/office/drawing/2014/main" id="{B298A95D-A9D5-F212-7928-BC5386CC7D8F}"/>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07" name="Friform 1106">
              <a:extLst>
                <a:ext uri="{FF2B5EF4-FFF2-40B4-BE49-F238E27FC236}">
                  <a16:creationId xmlns:a16="http://schemas.microsoft.com/office/drawing/2014/main" id="{39E8404F-0305-7564-8A59-3A87E77497AE}"/>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08" name="Friform 1107">
              <a:extLst>
                <a:ext uri="{FF2B5EF4-FFF2-40B4-BE49-F238E27FC236}">
                  <a16:creationId xmlns:a16="http://schemas.microsoft.com/office/drawing/2014/main" id="{0272CA5B-3AC0-3AAB-2241-45DEA1CF221B}"/>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09" name="Friform 1108">
              <a:extLst>
                <a:ext uri="{FF2B5EF4-FFF2-40B4-BE49-F238E27FC236}">
                  <a16:creationId xmlns:a16="http://schemas.microsoft.com/office/drawing/2014/main" id="{AF370840-1A82-5530-988C-7072B3980C9B}"/>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10" name="Friform 1109">
              <a:extLst>
                <a:ext uri="{FF2B5EF4-FFF2-40B4-BE49-F238E27FC236}">
                  <a16:creationId xmlns:a16="http://schemas.microsoft.com/office/drawing/2014/main" id="{8F71279C-595B-2A63-6D84-390A3126DB84}"/>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11" name="Friform 1110">
              <a:extLst>
                <a:ext uri="{FF2B5EF4-FFF2-40B4-BE49-F238E27FC236}">
                  <a16:creationId xmlns:a16="http://schemas.microsoft.com/office/drawing/2014/main" id="{71FB8878-85C8-06B5-6765-A7395A85E8B6}"/>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12" name="Friform 1111">
              <a:extLst>
                <a:ext uri="{FF2B5EF4-FFF2-40B4-BE49-F238E27FC236}">
                  <a16:creationId xmlns:a16="http://schemas.microsoft.com/office/drawing/2014/main" id="{281D6993-4BA7-BA2D-0073-2275B4BA55FB}"/>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13" name="Friform 1112">
              <a:extLst>
                <a:ext uri="{FF2B5EF4-FFF2-40B4-BE49-F238E27FC236}">
                  <a16:creationId xmlns:a16="http://schemas.microsoft.com/office/drawing/2014/main" id="{9E141F2F-8BF8-442F-EC54-2A3664B976DA}"/>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14" name="Friform 1113">
              <a:extLst>
                <a:ext uri="{FF2B5EF4-FFF2-40B4-BE49-F238E27FC236}">
                  <a16:creationId xmlns:a16="http://schemas.microsoft.com/office/drawing/2014/main" id="{00BEFB2B-0D93-BE44-C036-8B46D1E07071}"/>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15" name="Friform 1114">
              <a:extLst>
                <a:ext uri="{FF2B5EF4-FFF2-40B4-BE49-F238E27FC236}">
                  <a16:creationId xmlns:a16="http://schemas.microsoft.com/office/drawing/2014/main" id="{065A6C9A-EABE-C58F-E42F-F06D5CED1FFA}"/>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16" name="Friform 1115">
              <a:extLst>
                <a:ext uri="{FF2B5EF4-FFF2-40B4-BE49-F238E27FC236}">
                  <a16:creationId xmlns:a16="http://schemas.microsoft.com/office/drawing/2014/main" id="{DBE26224-28AF-FD31-1FF2-0C8FB1107EC7}"/>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17" name="Friform 1116">
              <a:extLst>
                <a:ext uri="{FF2B5EF4-FFF2-40B4-BE49-F238E27FC236}">
                  <a16:creationId xmlns:a16="http://schemas.microsoft.com/office/drawing/2014/main" id="{5FD9E23D-5E35-0200-6042-41BBCC35855F}"/>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18" name="Friform 1117">
              <a:extLst>
                <a:ext uri="{FF2B5EF4-FFF2-40B4-BE49-F238E27FC236}">
                  <a16:creationId xmlns:a16="http://schemas.microsoft.com/office/drawing/2014/main" id="{104A355B-9A7D-2645-4D54-10B501EA094B}"/>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19" name="Friform 1118">
              <a:extLst>
                <a:ext uri="{FF2B5EF4-FFF2-40B4-BE49-F238E27FC236}">
                  <a16:creationId xmlns:a16="http://schemas.microsoft.com/office/drawing/2014/main" id="{39E5CF8C-991F-6625-62B1-78D3626030E6}"/>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20" name="Friform 1119">
              <a:extLst>
                <a:ext uri="{FF2B5EF4-FFF2-40B4-BE49-F238E27FC236}">
                  <a16:creationId xmlns:a16="http://schemas.microsoft.com/office/drawing/2014/main" id="{909E525D-2F1B-1CF1-0E39-DC2C1AC3A8B4}"/>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21" name="Friform 1120">
              <a:extLst>
                <a:ext uri="{FF2B5EF4-FFF2-40B4-BE49-F238E27FC236}">
                  <a16:creationId xmlns:a16="http://schemas.microsoft.com/office/drawing/2014/main" id="{DBFDCE45-DD8C-2CEC-9108-BAE18B6F20D1}"/>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22" name="Friform 1121">
              <a:extLst>
                <a:ext uri="{FF2B5EF4-FFF2-40B4-BE49-F238E27FC236}">
                  <a16:creationId xmlns:a16="http://schemas.microsoft.com/office/drawing/2014/main" id="{7483E54A-ECA2-69F1-BA74-D22FCC23F596}"/>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23" name="Friform 1122">
              <a:extLst>
                <a:ext uri="{FF2B5EF4-FFF2-40B4-BE49-F238E27FC236}">
                  <a16:creationId xmlns:a16="http://schemas.microsoft.com/office/drawing/2014/main" id="{7D6A922B-2187-DE26-CC08-24582FE1518F}"/>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24" name="Friform 1123">
              <a:extLst>
                <a:ext uri="{FF2B5EF4-FFF2-40B4-BE49-F238E27FC236}">
                  <a16:creationId xmlns:a16="http://schemas.microsoft.com/office/drawing/2014/main" id="{F30D82F3-AF2A-02E7-3250-34637046C6DF}"/>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25" name="Friform 1124">
              <a:extLst>
                <a:ext uri="{FF2B5EF4-FFF2-40B4-BE49-F238E27FC236}">
                  <a16:creationId xmlns:a16="http://schemas.microsoft.com/office/drawing/2014/main" id="{2BB7CCFE-D17E-9BD0-9F94-4F4718C71135}"/>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26" name="Friform 1125">
              <a:extLst>
                <a:ext uri="{FF2B5EF4-FFF2-40B4-BE49-F238E27FC236}">
                  <a16:creationId xmlns:a16="http://schemas.microsoft.com/office/drawing/2014/main" id="{92FFB424-C9CB-B558-96A6-328B95930B73}"/>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27" name="Friform 1126">
              <a:extLst>
                <a:ext uri="{FF2B5EF4-FFF2-40B4-BE49-F238E27FC236}">
                  <a16:creationId xmlns:a16="http://schemas.microsoft.com/office/drawing/2014/main" id="{FF06DEB4-E104-6753-4FCF-917F53B26410}"/>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28" name="Friform 1127">
              <a:extLst>
                <a:ext uri="{FF2B5EF4-FFF2-40B4-BE49-F238E27FC236}">
                  <a16:creationId xmlns:a16="http://schemas.microsoft.com/office/drawing/2014/main" id="{9F2ECB30-9BDF-474D-96A8-02D694E44354}"/>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29" name="Friform 1128">
              <a:extLst>
                <a:ext uri="{FF2B5EF4-FFF2-40B4-BE49-F238E27FC236}">
                  <a16:creationId xmlns:a16="http://schemas.microsoft.com/office/drawing/2014/main" id="{3BB4A13C-0C91-632B-6531-3CFBCCB3E3FC}"/>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30" name="Friform 1129">
              <a:extLst>
                <a:ext uri="{FF2B5EF4-FFF2-40B4-BE49-F238E27FC236}">
                  <a16:creationId xmlns:a16="http://schemas.microsoft.com/office/drawing/2014/main" id="{4BF9C80A-ED29-AF27-2D99-6E44E076A6A3}"/>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31" name="Friform 1130">
              <a:extLst>
                <a:ext uri="{FF2B5EF4-FFF2-40B4-BE49-F238E27FC236}">
                  <a16:creationId xmlns:a16="http://schemas.microsoft.com/office/drawing/2014/main" id="{3F6AB0F1-7319-7A31-E47B-4B490796726C}"/>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32" name="Friform 1131">
              <a:extLst>
                <a:ext uri="{FF2B5EF4-FFF2-40B4-BE49-F238E27FC236}">
                  <a16:creationId xmlns:a16="http://schemas.microsoft.com/office/drawing/2014/main" id="{873D9C64-BA53-6EA4-DE16-275C89DC4A29}"/>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33" name="Friform 1132">
              <a:extLst>
                <a:ext uri="{FF2B5EF4-FFF2-40B4-BE49-F238E27FC236}">
                  <a16:creationId xmlns:a16="http://schemas.microsoft.com/office/drawing/2014/main" id="{8D911E62-0694-D293-9880-5B3054C32733}"/>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34" name="Friform 1133">
              <a:extLst>
                <a:ext uri="{FF2B5EF4-FFF2-40B4-BE49-F238E27FC236}">
                  <a16:creationId xmlns:a16="http://schemas.microsoft.com/office/drawing/2014/main" id="{6D212765-23C7-0CD0-15AF-D978CC50FF57}"/>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35" name="Friform 1134">
              <a:extLst>
                <a:ext uri="{FF2B5EF4-FFF2-40B4-BE49-F238E27FC236}">
                  <a16:creationId xmlns:a16="http://schemas.microsoft.com/office/drawing/2014/main" id="{9BB74803-0762-F8D6-13A9-CE9FCB1AE3C6}"/>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36" name="Friform 1135">
              <a:extLst>
                <a:ext uri="{FF2B5EF4-FFF2-40B4-BE49-F238E27FC236}">
                  <a16:creationId xmlns:a16="http://schemas.microsoft.com/office/drawing/2014/main" id="{3D440AE8-050A-B7B1-0509-4184DD609494}"/>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37" name="Friform 1136">
              <a:extLst>
                <a:ext uri="{FF2B5EF4-FFF2-40B4-BE49-F238E27FC236}">
                  <a16:creationId xmlns:a16="http://schemas.microsoft.com/office/drawing/2014/main" id="{DFDC9EC6-21DB-F197-73C8-CF008078087E}"/>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38" name="Friform 1137">
              <a:extLst>
                <a:ext uri="{FF2B5EF4-FFF2-40B4-BE49-F238E27FC236}">
                  <a16:creationId xmlns:a16="http://schemas.microsoft.com/office/drawing/2014/main" id="{B4D304E5-7EE7-F3A6-BDD8-AF7EE928C444}"/>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39" name="Friform 1138">
              <a:extLst>
                <a:ext uri="{FF2B5EF4-FFF2-40B4-BE49-F238E27FC236}">
                  <a16:creationId xmlns:a16="http://schemas.microsoft.com/office/drawing/2014/main" id="{2B05B12B-711E-2B20-62D7-224F1E662906}"/>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40" name="Friform 1139">
              <a:extLst>
                <a:ext uri="{FF2B5EF4-FFF2-40B4-BE49-F238E27FC236}">
                  <a16:creationId xmlns:a16="http://schemas.microsoft.com/office/drawing/2014/main" id="{C2FE7CF4-B8EB-2A34-DFA0-3DB48F10A4F6}"/>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41" name="Friform 1140">
              <a:extLst>
                <a:ext uri="{FF2B5EF4-FFF2-40B4-BE49-F238E27FC236}">
                  <a16:creationId xmlns:a16="http://schemas.microsoft.com/office/drawing/2014/main" id="{E2622FD5-F13A-0888-5441-08F148FAEF4C}"/>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42" name="Friform 1141">
              <a:extLst>
                <a:ext uri="{FF2B5EF4-FFF2-40B4-BE49-F238E27FC236}">
                  <a16:creationId xmlns:a16="http://schemas.microsoft.com/office/drawing/2014/main" id="{2B296143-5E10-935B-7113-CEB3F8A582EB}"/>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43" name="Friform 1142">
              <a:extLst>
                <a:ext uri="{FF2B5EF4-FFF2-40B4-BE49-F238E27FC236}">
                  <a16:creationId xmlns:a16="http://schemas.microsoft.com/office/drawing/2014/main" id="{56D3C2C0-9ADD-2758-4274-E39C1A8A244F}"/>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44" name="Friform 1143">
              <a:extLst>
                <a:ext uri="{FF2B5EF4-FFF2-40B4-BE49-F238E27FC236}">
                  <a16:creationId xmlns:a16="http://schemas.microsoft.com/office/drawing/2014/main" id="{8A9166CD-0607-84CE-C1CA-A57D93703AB4}"/>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45" name="Friform 1144">
              <a:extLst>
                <a:ext uri="{FF2B5EF4-FFF2-40B4-BE49-F238E27FC236}">
                  <a16:creationId xmlns:a16="http://schemas.microsoft.com/office/drawing/2014/main" id="{589B63C6-F8B9-CB91-62B7-CD7BC9845E1C}"/>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46" name="Friform 1145">
              <a:extLst>
                <a:ext uri="{FF2B5EF4-FFF2-40B4-BE49-F238E27FC236}">
                  <a16:creationId xmlns:a16="http://schemas.microsoft.com/office/drawing/2014/main" id="{087C25CB-2212-E36B-C30D-825CFA28709D}"/>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47" name="Friform 1146">
              <a:extLst>
                <a:ext uri="{FF2B5EF4-FFF2-40B4-BE49-F238E27FC236}">
                  <a16:creationId xmlns:a16="http://schemas.microsoft.com/office/drawing/2014/main" id="{8C29B452-FB1E-5A96-7E88-5F8B4EDED7C5}"/>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48" name="Friform 1147">
              <a:extLst>
                <a:ext uri="{FF2B5EF4-FFF2-40B4-BE49-F238E27FC236}">
                  <a16:creationId xmlns:a16="http://schemas.microsoft.com/office/drawing/2014/main" id="{059BFA38-E5DD-6D6C-7234-8ECD1DC2B7F1}"/>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49" name="Friform 1148">
              <a:extLst>
                <a:ext uri="{FF2B5EF4-FFF2-40B4-BE49-F238E27FC236}">
                  <a16:creationId xmlns:a16="http://schemas.microsoft.com/office/drawing/2014/main" id="{D6C51B5A-D307-EEF3-9D16-685D2F5135E9}"/>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50" name="Friform 1149">
              <a:extLst>
                <a:ext uri="{FF2B5EF4-FFF2-40B4-BE49-F238E27FC236}">
                  <a16:creationId xmlns:a16="http://schemas.microsoft.com/office/drawing/2014/main" id="{9F7D017B-BE1B-9411-0EEB-6DA0C27C5FE8}"/>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51" name="Friform 1150">
              <a:extLst>
                <a:ext uri="{FF2B5EF4-FFF2-40B4-BE49-F238E27FC236}">
                  <a16:creationId xmlns:a16="http://schemas.microsoft.com/office/drawing/2014/main" id="{15146137-5EBD-AD95-7187-2B81AFFEF890}"/>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52" name="Friform 1151">
              <a:extLst>
                <a:ext uri="{FF2B5EF4-FFF2-40B4-BE49-F238E27FC236}">
                  <a16:creationId xmlns:a16="http://schemas.microsoft.com/office/drawing/2014/main" id="{61B04D0D-D3B4-3E55-DF09-E8CE00402B6A}"/>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53" name="Friform 1152">
              <a:extLst>
                <a:ext uri="{FF2B5EF4-FFF2-40B4-BE49-F238E27FC236}">
                  <a16:creationId xmlns:a16="http://schemas.microsoft.com/office/drawing/2014/main" id="{80D7C2F2-BB91-3B46-FBB4-92373ED37DBB}"/>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54" name="Friform 1153">
              <a:extLst>
                <a:ext uri="{FF2B5EF4-FFF2-40B4-BE49-F238E27FC236}">
                  <a16:creationId xmlns:a16="http://schemas.microsoft.com/office/drawing/2014/main" id="{E56BAB4A-BDF6-D895-0914-03B68EF5970B}"/>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55" name="Friform 1154">
              <a:extLst>
                <a:ext uri="{FF2B5EF4-FFF2-40B4-BE49-F238E27FC236}">
                  <a16:creationId xmlns:a16="http://schemas.microsoft.com/office/drawing/2014/main" id="{7E92041F-82D7-EEF3-9DDA-E425EA336178}"/>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56" name="Friform 1155">
              <a:extLst>
                <a:ext uri="{FF2B5EF4-FFF2-40B4-BE49-F238E27FC236}">
                  <a16:creationId xmlns:a16="http://schemas.microsoft.com/office/drawing/2014/main" id="{EE8E1DB9-B232-DA77-0ADB-41D9B7093501}"/>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57" name="Friform 1156">
              <a:extLst>
                <a:ext uri="{FF2B5EF4-FFF2-40B4-BE49-F238E27FC236}">
                  <a16:creationId xmlns:a16="http://schemas.microsoft.com/office/drawing/2014/main" id="{D518DE66-A76B-D3CB-2F20-D9A1658A82E8}"/>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58" name="Friform 1157">
              <a:extLst>
                <a:ext uri="{FF2B5EF4-FFF2-40B4-BE49-F238E27FC236}">
                  <a16:creationId xmlns:a16="http://schemas.microsoft.com/office/drawing/2014/main" id="{7E3A63B5-BBAF-2278-1AC4-26095A321C45}"/>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59" name="Friform 1158">
              <a:extLst>
                <a:ext uri="{FF2B5EF4-FFF2-40B4-BE49-F238E27FC236}">
                  <a16:creationId xmlns:a16="http://schemas.microsoft.com/office/drawing/2014/main" id="{837363EC-BF42-C4B0-319B-435AEDF71944}"/>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60" name="Friform 1159">
              <a:extLst>
                <a:ext uri="{FF2B5EF4-FFF2-40B4-BE49-F238E27FC236}">
                  <a16:creationId xmlns:a16="http://schemas.microsoft.com/office/drawing/2014/main" id="{4BBA1124-2F8A-D71D-17EE-07DB8CD0056D}"/>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61" name="Friform 1160">
              <a:extLst>
                <a:ext uri="{FF2B5EF4-FFF2-40B4-BE49-F238E27FC236}">
                  <a16:creationId xmlns:a16="http://schemas.microsoft.com/office/drawing/2014/main" id="{3FF82961-229B-7A8F-8CBD-00341C4D5C52}"/>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62" name="Friform 1161">
              <a:extLst>
                <a:ext uri="{FF2B5EF4-FFF2-40B4-BE49-F238E27FC236}">
                  <a16:creationId xmlns:a16="http://schemas.microsoft.com/office/drawing/2014/main" id="{EE9928B5-0681-41DB-EE6E-5CDAA48FC931}"/>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63" name="Friform 1162">
              <a:extLst>
                <a:ext uri="{FF2B5EF4-FFF2-40B4-BE49-F238E27FC236}">
                  <a16:creationId xmlns:a16="http://schemas.microsoft.com/office/drawing/2014/main" id="{D6C2F08D-A40F-B9D0-CDC5-3CC0A4AD5440}"/>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64" name="Friform 1163">
              <a:extLst>
                <a:ext uri="{FF2B5EF4-FFF2-40B4-BE49-F238E27FC236}">
                  <a16:creationId xmlns:a16="http://schemas.microsoft.com/office/drawing/2014/main" id="{7990148C-E017-0FCE-4D79-799A79949421}"/>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65" name="Friform 1164">
              <a:extLst>
                <a:ext uri="{FF2B5EF4-FFF2-40B4-BE49-F238E27FC236}">
                  <a16:creationId xmlns:a16="http://schemas.microsoft.com/office/drawing/2014/main" id="{5A1593C4-EE54-8E74-5A57-1C895422930D}"/>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66" name="Friform 1165">
              <a:extLst>
                <a:ext uri="{FF2B5EF4-FFF2-40B4-BE49-F238E27FC236}">
                  <a16:creationId xmlns:a16="http://schemas.microsoft.com/office/drawing/2014/main" id="{13D9E1E4-058F-852E-1CF4-5A16AF364D55}"/>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rgbClr val="FFFFFF"/>
            </a:solidFill>
            <a:ln w="9484" cap="flat">
              <a:noFill/>
              <a:prstDash val="solid"/>
              <a:miter/>
            </a:ln>
          </p:spPr>
          <p:txBody>
            <a:bodyPr rtlCol="0" anchor="ctr"/>
            <a:lstStyle/>
            <a:p>
              <a:endParaRPr lang="nb-NO"/>
            </a:p>
          </p:txBody>
        </p:sp>
        <p:sp>
          <p:nvSpPr>
            <p:cNvPr id="1167" name="Friform 1166">
              <a:extLst>
                <a:ext uri="{FF2B5EF4-FFF2-40B4-BE49-F238E27FC236}">
                  <a16:creationId xmlns:a16="http://schemas.microsoft.com/office/drawing/2014/main" id="{02F52DAB-68B9-7414-90E8-5D035D17D866}"/>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68" name="Friform 1167">
              <a:extLst>
                <a:ext uri="{FF2B5EF4-FFF2-40B4-BE49-F238E27FC236}">
                  <a16:creationId xmlns:a16="http://schemas.microsoft.com/office/drawing/2014/main" id="{985A33D5-59A8-4067-2D05-BF1A6602441D}"/>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rgbClr val="FFFFFF"/>
            </a:solidFill>
            <a:ln w="9484" cap="flat">
              <a:noFill/>
              <a:prstDash val="solid"/>
              <a:miter/>
            </a:ln>
          </p:spPr>
          <p:txBody>
            <a:bodyPr rtlCol="0" anchor="ctr"/>
            <a:lstStyle/>
            <a:p>
              <a:endParaRPr lang="nb-NO"/>
            </a:p>
          </p:txBody>
        </p:sp>
        <p:sp>
          <p:nvSpPr>
            <p:cNvPr id="1169" name="Friform 1168">
              <a:extLst>
                <a:ext uri="{FF2B5EF4-FFF2-40B4-BE49-F238E27FC236}">
                  <a16:creationId xmlns:a16="http://schemas.microsoft.com/office/drawing/2014/main" id="{DDDA622A-71CF-B4B9-87DE-7458C8F00956}"/>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rgbClr val="FFFFFF"/>
            </a:solidFill>
            <a:ln w="9484" cap="flat">
              <a:noFill/>
              <a:prstDash val="solid"/>
              <a:miter/>
            </a:ln>
          </p:spPr>
          <p:txBody>
            <a:bodyPr rtlCol="0" anchor="ctr"/>
            <a:lstStyle/>
            <a:p>
              <a:endParaRPr lang="nb-NO"/>
            </a:p>
          </p:txBody>
        </p:sp>
        <p:sp>
          <p:nvSpPr>
            <p:cNvPr id="1170" name="Friform 1169">
              <a:extLst>
                <a:ext uri="{FF2B5EF4-FFF2-40B4-BE49-F238E27FC236}">
                  <a16:creationId xmlns:a16="http://schemas.microsoft.com/office/drawing/2014/main" id="{6EA69459-4F41-3E50-5619-B4D8914F5536}"/>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solidFill>
              <a:schemeClr val="accent1"/>
            </a:solidFill>
            <a:ln w="9484" cap="flat">
              <a:noFill/>
              <a:prstDash val="solid"/>
              <a:miter/>
            </a:ln>
          </p:spPr>
          <p:txBody>
            <a:bodyPr rtlCol="0" anchor="ctr"/>
            <a:lstStyle/>
            <a:p>
              <a:endParaRPr lang="nb-NO" dirty="0"/>
            </a:p>
          </p:txBody>
        </p:sp>
        <p:sp>
          <p:nvSpPr>
            <p:cNvPr id="1171" name="Friform 1170">
              <a:extLst>
                <a:ext uri="{FF2B5EF4-FFF2-40B4-BE49-F238E27FC236}">
                  <a16:creationId xmlns:a16="http://schemas.microsoft.com/office/drawing/2014/main" id="{0B0F811F-BE29-A419-0AA8-0E5BB80085CD}"/>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rgbClr val="FFFFFF"/>
            </a:solidFill>
            <a:ln w="9484" cap="flat">
              <a:noFill/>
              <a:prstDash val="solid"/>
              <a:miter/>
            </a:ln>
          </p:spPr>
          <p:txBody>
            <a:bodyPr rtlCol="0" anchor="ctr"/>
            <a:lstStyle/>
            <a:p>
              <a:endParaRPr lang="nb-NO"/>
            </a:p>
          </p:txBody>
        </p:sp>
        <p:sp>
          <p:nvSpPr>
            <p:cNvPr id="1172" name="Friform 1171">
              <a:extLst>
                <a:ext uri="{FF2B5EF4-FFF2-40B4-BE49-F238E27FC236}">
                  <a16:creationId xmlns:a16="http://schemas.microsoft.com/office/drawing/2014/main" id="{FFEC28EE-780E-E353-EB5F-69A4FBCDD4C3}"/>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solidFill>
              <a:schemeClr val="bg1"/>
            </a:solidFill>
            <a:ln w="9484" cap="flat">
              <a:noFill/>
              <a:prstDash val="solid"/>
              <a:miter/>
            </a:ln>
          </p:spPr>
          <p:txBody>
            <a:bodyPr rtlCol="0" anchor="ctr"/>
            <a:lstStyle/>
            <a:p>
              <a:endParaRPr lang="nb-NO"/>
            </a:p>
          </p:txBody>
        </p:sp>
        <p:sp>
          <p:nvSpPr>
            <p:cNvPr id="1173" name="Friform 1172">
              <a:extLst>
                <a:ext uri="{FF2B5EF4-FFF2-40B4-BE49-F238E27FC236}">
                  <a16:creationId xmlns:a16="http://schemas.microsoft.com/office/drawing/2014/main" id="{A70E58FC-62EE-6D1C-5C47-F231C5C87886}"/>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solidFill>
              <a:schemeClr val="bg1"/>
            </a:solidFill>
            <a:ln w="9484" cap="flat">
              <a:noFill/>
              <a:prstDash val="solid"/>
              <a:miter/>
            </a:ln>
          </p:spPr>
          <p:txBody>
            <a:bodyPr rtlCol="0" anchor="ctr"/>
            <a:lstStyle/>
            <a:p>
              <a:endParaRPr lang="nb-NO" dirty="0"/>
            </a:p>
          </p:txBody>
        </p:sp>
        <p:sp>
          <p:nvSpPr>
            <p:cNvPr id="1174" name="Friform 1173">
              <a:extLst>
                <a:ext uri="{FF2B5EF4-FFF2-40B4-BE49-F238E27FC236}">
                  <a16:creationId xmlns:a16="http://schemas.microsoft.com/office/drawing/2014/main" id="{715181C3-DD77-99A0-E708-8D598FB807EA}"/>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solidFill>
              <a:schemeClr val="bg1"/>
            </a:solidFill>
            <a:ln w="9484" cap="flat">
              <a:noFill/>
              <a:prstDash val="solid"/>
              <a:miter/>
            </a:ln>
          </p:spPr>
          <p:txBody>
            <a:bodyPr rtlCol="0" anchor="ctr"/>
            <a:lstStyle/>
            <a:p>
              <a:endParaRPr lang="nb-NO"/>
            </a:p>
          </p:txBody>
        </p:sp>
        <p:sp>
          <p:nvSpPr>
            <p:cNvPr id="1175" name="Friform 1174">
              <a:extLst>
                <a:ext uri="{FF2B5EF4-FFF2-40B4-BE49-F238E27FC236}">
                  <a16:creationId xmlns:a16="http://schemas.microsoft.com/office/drawing/2014/main" id="{882097E5-93D9-DD80-47E9-2FE34874A60D}"/>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76" name="Friform 1175">
              <a:extLst>
                <a:ext uri="{FF2B5EF4-FFF2-40B4-BE49-F238E27FC236}">
                  <a16:creationId xmlns:a16="http://schemas.microsoft.com/office/drawing/2014/main" id="{E17AD8A9-CB88-1DAA-E500-50F78FB50840}"/>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77" name="Friform 1176">
              <a:extLst>
                <a:ext uri="{FF2B5EF4-FFF2-40B4-BE49-F238E27FC236}">
                  <a16:creationId xmlns:a16="http://schemas.microsoft.com/office/drawing/2014/main" id="{6DC9C649-79B9-AD2F-4C05-532EE581C97E}"/>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78" name="Friform 1177">
              <a:extLst>
                <a:ext uri="{FF2B5EF4-FFF2-40B4-BE49-F238E27FC236}">
                  <a16:creationId xmlns:a16="http://schemas.microsoft.com/office/drawing/2014/main" id="{B1443575-D8BC-2CB8-FB0C-07A5CE84456E}"/>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79" name="Friform 1178">
              <a:extLst>
                <a:ext uri="{FF2B5EF4-FFF2-40B4-BE49-F238E27FC236}">
                  <a16:creationId xmlns:a16="http://schemas.microsoft.com/office/drawing/2014/main" id="{DD2EF64A-3516-EE93-B6AC-CCEC2F86719A}"/>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80" name="Friform 1179">
              <a:extLst>
                <a:ext uri="{FF2B5EF4-FFF2-40B4-BE49-F238E27FC236}">
                  <a16:creationId xmlns:a16="http://schemas.microsoft.com/office/drawing/2014/main" id="{20AEE62C-9617-A3DB-91FD-168CDB4CC48E}"/>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81" name="Friform 1180">
              <a:extLst>
                <a:ext uri="{FF2B5EF4-FFF2-40B4-BE49-F238E27FC236}">
                  <a16:creationId xmlns:a16="http://schemas.microsoft.com/office/drawing/2014/main" id="{E0CB28A9-553F-39D8-74CB-30E249128553}"/>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82" name="Friform 1181">
              <a:extLst>
                <a:ext uri="{FF2B5EF4-FFF2-40B4-BE49-F238E27FC236}">
                  <a16:creationId xmlns:a16="http://schemas.microsoft.com/office/drawing/2014/main" id="{704A2428-38D9-B1D7-24CF-30B32C72511D}"/>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83" name="Friform 1182">
              <a:extLst>
                <a:ext uri="{FF2B5EF4-FFF2-40B4-BE49-F238E27FC236}">
                  <a16:creationId xmlns:a16="http://schemas.microsoft.com/office/drawing/2014/main" id="{95A36EBC-602F-4819-4BA5-99937BB71898}"/>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84" name="Friform 1183">
              <a:extLst>
                <a:ext uri="{FF2B5EF4-FFF2-40B4-BE49-F238E27FC236}">
                  <a16:creationId xmlns:a16="http://schemas.microsoft.com/office/drawing/2014/main" id="{4720C080-6DBF-EFE9-5ED1-8FE0BB78EA46}"/>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85" name="Friform 1184">
              <a:extLst>
                <a:ext uri="{FF2B5EF4-FFF2-40B4-BE49-F238E27FC236}">
                  <a16:creationId xmlns:a16="http://schemas.microsoft.com/office/drawing/2014/main" id="{74758B25-8AAC-9F32-4F98-67F12B638FA1}"/>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86" name="Friform 1185">
              <a:extLst>
                <a:ext uri="{FF2B5EF4-FFF2-40B4-BE49-F238E27FC236}">
                  <a16:creationId xmlns:a16="http://schemas.microsoft.com/office/drawing/2014/main" id="{F7B58E9B-A0C7-3807-8575-6A4B4AFBF079}"/>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87" name="Friform 1186">
              <a:extLst>
                <a:ext uri="{FF2B5EF4-FFF2-40B4-BE49-F238E27FC236}">
                  <a16:creationId xmlns:a16="http://schemas.microsoft.com/office/drawing/2014/main" id="{F6128ADF-49CB-A9F1-244D-343A5B6A0FDF}"/>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88" name="Friform 1187">
              <a:extLst>
                <a:ext uri="{FF2B5EF4-FFF2-40B4-BE49-F238E27FC236}">
                  <a16:creationId xmlns:a16="http://schemas.microsoft.com/office/drawing/2014/main" id="{5212FC48-756C-EB7E-3C26-D5CDF52134F0}"/>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89" name="Friform 1188">
              <a:extLst>
                <a:ext uri="{FF2B5EF4-FFF2-40B4-BE49-F238E27FC236}">
                  <a16:creationId xmlns:a16="http://schemas.microsoft.com/office/drawing/2014/main" id="{249D815A-EFC5-A451-DFFB-8648485CA06E}"/>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90" name="Friform 1189">
              <a:extLst>
                <a:ext uri="{FF2B5EF4-FFF2-40B4-BE49-F238E27FC236}">
                  <a16:creationId xmlns:a16="http://schemas.microsoft.com/office/drawing/2014/main" id="{C7595DA0-2D80-722B-A392-13B0D40FB7F7}"/>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91" name="Friform 1190">
              <a:extLst>
                <a:ext uri="{FF2B5EF4-FFF2-40B4-BE49-F238E27FC236}">
                  <a16:creationId xmlns:a16="http://schemas.microsoft.com/office/drawing/2014/main" id="{C3D17207-3B17-FD57-DFA8-9D18400B9F11}"/>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92" name="Friform 1191">
              <a:extLst>
                <a:ext uri="{FF2B5EF4-FFF2-40B4-BE49-F238E27FC236}">
                  <a16:creationId xmlns:a16="http://schemas.microsoft.com/office/drawing/2014/main" id="{B32B5DF7-603D-7CF2-ADAD-45AE53A6DC06}"/>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93" name="Friform 1192">
              <a:extLst>
                <a:ext uri="{FF2B5EF4-FFF2-40B4-BE49-F238E27FC236}">
                  <a16:creationId xmlns:a16="http://schemas.microsoft.com/office/drawing/2014/main" id="{5FFA0136-5BA3-09C6-B431-1E4B3EC8FDC6}"/>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94" name="Friform 1193">
              <a:extLst>
                <a:ext uri="{FF2B5EF4-FFF2-40B4-BE49-F238E27FC236}">
                  <a16:creationId xmlns:a16="http://schemas.microsoft.com/office/drawing/2014/main" id="{E1268044-7290-D800-4370-E9FF67B7EA2E}"/>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95" name="Friform 1194">
              <a:extLst>
                <a:ext uri="{FF2B5EF4-FFF2-40B4-BE49-F238E27FC236}">
                  <a16:creationId xmlns:a16="http://schemas.microsoft.com/office/drawing/2014/main" id="{F9CE1E2B-88FD-F91D-612E-1CA85296D575}"/>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96" name="Friform 1195">
              <a:extLst>
                <a:ext uri="{FF2B5EF4-FFF2-40B4-BE49-F238E27FC236}">
                  <a16:creationId xmlns:a16="http://schemas.microsoft.com/office/drawing/2014/main" id="{7565902C-CDD5-7C1B-8EE5-047D0F39FAAF}"/>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97" name="Friform 1196">
              <a:extLst>
                <a:ext uri="{FF2B5EF4-FFF2-40B4-BE49-F238E27FC236}">
                  <a16:creationId xmlns:a16="http://schemas.microsoft.com/office/drawing/2014/main" id="{64324480-BEC6-9ADE-5A4B-746C6D12C50C}"/>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198" name="Friform 1197">
              <a:extLst>
                <a:ext uri="{FF2B5EF4-FFF2-40B4-BE49-F238E27FC236}">
                  <a16:creationId xmlns:a16="http://schemas.microsoft.com/office/drawing/2014/main" id="{55008C0D-C421-9A26-289F-33E336436A02}"/>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199" name="Friform 1198">
              <a:extLst>
                <a:ext uri="{FF2B5EF4-FFF2-40B4-BE49-F238E27FC236}">
                  <a16:creationId xmlns:a16="http://schemas.microsoft.com/office/drawing/2014/main" id="{C94D0D57-137D-DE81-78B5-0A97AF439241}"/>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00" name="Friform 1199">
              <a:extLst>
                <a:ext uri="{FF2B5EF4-FFF2-40B4-BE49-F238E27FC236}">
                  <a16:creationId xmlns:a16="http://schemas.microsoft.com/office/drawing/2014/main" id="{95D4AB0E-0823-142B-A376-F248BC6BA138}"/>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01" name="Friform 1200">
              <a:extLst>
                <a:ext uri="{FF2B5EF4-FFF2-40B4-BE49-F238E27FC236}">
                  <a16:creationId xmlns:a16="http://schemas.microsoft.com/office/drawing/2014/main" id="{7CD71414-CD75-BCFF-1A3D-28544C546324}"/>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02" name="Friform 1201">
              <a:extLst>
                <a:ext uri="{FF2B5EF4-FFF2-40B4-BE49-F238E27FC236}">
                  <a16:creationId xmlns:a16="http://schemas.microsoft.com/office/drawing/2014/main" id="{AC7B8DAA-DE1A-2B44-2376-01BBD415DB34}"/>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03" name="Friform 1202">
              <a:extLst>
                <a:ext uri="{FF2B5EF4-FFF2-40B4-BE49-F238E27FC236}">
                  <a16:creationId xmlns:a16="http://schemas.microsoft.com/office/drawing/2014/main" id="{6C2BB29E-D4FA-5685-58FF-887EF0A96596}"/>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04" name="Friform 1203">
              <a:extLst>
                <a:ext uri="{FF2B5EF4-FFF2-40B4-BE49-F238E27FC236}">
                  <a16:creationId xmlns:a16="http://schemas.microsoft.com/office/drawing/2014/main" id="{6C90400B-63ED-100B-B89C-68289F1C5171}"/>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05" name="Friform 1204">
              <a:extLst>
                <a:ext uri="{FF2B5EF4-FFF2-40B4-BE49-F238E27FC236}">
                  <a16:creationId xmlns:a16="http://schemas.microsoft.com/office/drawing/2014/main" id="{6188F11E-C1CF-5C37-66FE-7CC8FE8D8113}"/>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06" name="Friform 1205">
              <a:extLst>
                <a:ext uri="{FF2B5EF4-FFF2-40B4-BE49-F238E27FC236}">
                  <a16:creationId xmlns:a16="http://schemas.microsoft.com/office/drawing/2014/main" id="{D7D851D8-F440-25A5-C6F8-823FEB4A8A13}"/>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07" name="Friform 1206">
              <a:extLst>
                <a:ext uri="{FF2B5EF4-FFF2-40B4-BE49-F238E27FC236}">
                  <a16:creationId xmlns:a16="http://schemas.microsoft.com/office/drawing/2014/main" id="{FE59E7A0-08C0-C429-BC42-5EE77D320020}"/>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08" name="Friform 1207">
              <a:extLst>
                <a:ext uri="{FF2B5EF4-FFF2-40B4-BE49-F238E27FC236}">
                  <a16:creationId xmlns:a16="http://schemas.microsoft.com/office/drawing/2014/main" id="{664E9111-0FCA-44C2-5281-E22F55D2E50E}"/>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09" name="Friform 1208">
              <a:extLst>
                <a:ext uri="{FF2B5EF4-FFF2-40B4-BE49-F238E27FC236}">
                  <a16:creationId xmlns:a16="http://schemas.microsoft.com/office/drawing/2014/main" id="{4E291D44-B491-B716-7CD7-983A3200BECD}"/>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10" name="Friform 1209">
              <a:extLst>
                <a:ext uri="{FF2B5EF4-FFF2-40B4-BE49-F238E27FC236}">
                  <a16:creationId xmlns:a16="http://schemas.microsoft.com/office/drawing/2014/main" id="{FC011442-4B1D-89D9-5663-1173F870B1CC}"/>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11" name="Friform 1210">
              <a:extLst>
                <a:ext uri="{FF2B5EF4-FFF2-40B4-BE49-F238E27FC236}">
                  <a16:creationId xmlns:a16="http://schemas.microsoft.com/office/drawing/2014/main" id="{3533CEA0-CD6A-B344-CC6E-007929E88EE3}"/>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12" name="Friform 1211">
              <a:extLst>
                <a:ext uri="{FF2B5EF4-FFF2-40B4-BE49-F238E27FC236}">
                  <a16:creationId xmlns:a16="http://schemas.microsoft.com/office/drawing/2014/main" id="{BC0C6F6F-56AB-E1A5-D8B4-0F5E70927E74}"/>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13" name="Friform 1212">
              <a:extLst>
                <a:ext uri="{FF2B5EF4-FFF2-40B4-BE49-F238E27FC236}">
                  <a16:creationId xmlns:a16="http://schemas.microsoft.com/office/drawing/2014/main" id="{E1BFDE51-8CEE-6AF7-F8B7-CB86706D7DC6}"/>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14" name="Friform 1213">
              <a:extLst>
                <a:ext uri="{FF2B5EF4-FFF2-40B4-BE49-F238E27FC236}">
                  <a16:creationId xmlns:a16="http://schemas.microsoft.com/office/drawing/2014/main" id="{C7F3A8A1-8441-CE8D-6267-8C249C6391FA}"/>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15" name="Friform 1214">
              <a:extLst>
                <a:ext uri="{FF2B5EF4-FFF2-40B4-BE49-F238E27FC236}">
                  <a16:creationId xmlns:a16="http://schemas.microsoft.com/office/drawing/2014/main" id="{CDAB2D68-7678-2F8F-0EDA-A341C3A730A8}"/>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16" name="Friform 1215">
              <a:extLst>
                <a:ext uri="{FF2B5EF4-FFF2-40B4-BE49-F238E27FC236}">
                  <a16:creationId xmlns:a16="http://schemas.microsoft.com/office/drawing/2014/main" id="{6876DC5D-FEA1-CF9F-4E57-665436262722}"/>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17" name="Friform 1216">
              <a:extLst>
                <a:ext uri="{FF2B5EF4-FFF2-40B4-BE49-F238E27FC236}">
                  <a16:creationId xmlns:a16="http://schemas.microsoft.com/office/drawing/2014/main" id="{72D14595-06EF-8FD4-4E40-DA07E6F9C553}"/>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18" name="Friform 1217">
              <a:extLst>
                <a:ext uri="{FF2B5EF4-FFF2-40B4-BE49-F238E27FC236}">
                  <a16:creationId xmlns:a16="http://schemas.microsoft.com/office/drawing/2014/main" id="{278EDB1F-2109-323E-53B8-DBCE2B1F2C3F}"/>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19" name="Friform 1218">
              <a:extLst>
                <a:ext uri="{FF2B5EF4-FFF2-40B4-BE49-F238E27FC236}">
                  <a16:creationId xmlns:a16="http://schemas.microsoft.com/office/drawing/2014/main" id="{B241AAEE-FE19-15B0-A7F4-16C468C6308B}"/>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20" name="Friform 1219">
              <a:extLst>
                <a:ext uri="{FF2B5EF4-FFF2-40B4-BE49-F238E27FC236}">
                  <a16:creationId xmlns:a16="http://schemas.microsoft.com/office/drawing/2014/main" id="{5E1360F5-A88D-1684-EC53-D741AD52D3EE}"/>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21" name="Friform 1220">
              <a:extLst>
                <a:ext uri="{FF2B5EF4-FFF2-40B4-BE49-F238E27FC236}">
                  <a16:creationId xmlns:a16="http://schemas.microsoft.com/office/drawing/2014/main" id="{D8231900-490E-BB22-B7F4-E42ED911ADBF}"/>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22" name="Friform 1221">
              <a:extLst>
                <a:ext uri="{FF2B5EF4-FFF2-40B4-BE49-F238E27FC236}">
                  <a16:creationId xmlns:a16="http://schemas.microsoft.com/office/drawing/2014/main" id="{AC52914B-46CE-40FE-4609-7E75D0A0A809}"/>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23" name="Friform 1222">
              <a:extLst>
                <a:ext uri="{FF2B5EF4-FFF2-40B4-BE49-F238E27FC236}">
                  <a16:creationId xmlns:a16="http://schemas.microsoft.com/office/drawing/2014/main" id="{7FE21C4A-0302-8FD3-5B7F-8231014FA2FF}"/>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rgbClr val="FFFFFF"/>
            </a:solidFill>
            <a:ln w="9484" cap="flat">
              <a:noFill/>
              <a:prstDash val="solid"/>
              <a:miter/>
            </a:ln>
          </p:spPr>
          <p:txBody>
            <a:bodyPr rtlCol="0" anchor="ctr"/>
            <a:lstStyle/>
            <a:p>
              <a:endParaRPr lang="nb-NO"/>
            </a:p>
          </p:txBody>
        </p:sp>
        <p:sp>
          <p:nvSpPr>
            <p:cNvPr id="1224" name="Friform 1223">
              <a:extLst>
                <a:ext uri="{FF2B5EF4-FFF2-40B4-BE49-F238E27FC236}">
                  <a16:creationId xmlns:a16="http://schemas.microsoft.com/office/drawing/2014/main" id="{B83DEE68-921F-8899-0B08-BDC83FC9CB59}"/>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25" name="Friform 1224">
              <a:extLst>
                <a:ext uri="{FF2B5EF4-FFF2-40B4-BE49-F238E27FC236}">
                  <a16:creationId xmlns:a16="http://schemas.microsoft.com/office/drawing/2014/main" id="{F3B75A27-5989-BAC9-4558-85254608FB4A}"/>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solidFill>
              <a:schemeClr val="bg1"/>
            </a:solidFill>
            <a:ln w="9484" cap="flat">
              <a:noFill/>
              <a:prstDash val="solid"/>
              <a:miter/>
            </a:ln>
          </p:spPr>
          <p:txBody>
            <a:bodyPr rtlCol="0" anchor="ctr"/>
            <a:lstStyle/>
            <a:p>
              <a:endParaRPr lang="nb-NO"/>
            </a:p>
          </p:txBody>
        </p:sp>
        <p:sp>
          <p:nvSpPr>
            <p:cNvPr id="1226" name="Friform 1225">
              <a:extLst>
                <a:ext uri="{FF2B5EF4-FFF2-40B4-BE49-F238E27FC236}">
                  <a16:creationId xmlns:a16="http://schemas.microsoft.com/office/drawing/2014/main" id="{BB8D4EED-6F37-7C49-DB9B-B21A8A1C2E8C}"/>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rgbClr val="FFFFFF"/>
            </a:solidFill>
            <a:ln w="9484" cap="flat">
              <a:noFill/>
              <a:prstDash val="solid"/>
              <a:miter/>
            </a:ln>
          </p:spPr>
          <p:txBody>
            <a:bodyPr rtlCol="0" anchor="ctr"/>
            <a:lstStyle/>
            <a:p>
              <a:endParaRPr lang="nb-NO"/>
            </a:p>
          </p:txBody>
        </p:sp>
        <p:sp>
          <p:nvSpPr>
            <p:cNvPr id="1227" name="Friform 1226">
              <a:extLst>
                <a:ext uri="{FF2B5EF4-FFF2-40B4-BE49-F238E27FC236}">
                  <a16:creationId xmlns:a16="http://schemas.microsoft.com/office/drawing/2014/main" id="{70475EEF-C4F8-FF5C-1B4A-370E6199B4FC}"/>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solidFill>
              <a:schemeClr val="bg1"/>
            </a:solidFill>
            <a:ln w="9484" cap="flat">
              <a:noFill/>
              <a:prstDash val="solid"/>
              <a:miter/>
            </a:ln>
          </p:spPr>
          <p:txBody>
            <a:bodyPr rtlCol="0" anchor="ctr"/>
            <a:lstStyle/>
            <a:p>
              <a:endParaRPr lang="nb-NO"/>
            </a:p>
          </p:txBody>
        </p:sp>
        <p:sp>
          <p:nvSpPr>
            <p:cNvPr id="1228" name="Friform 1227">
              <a:extLst>
                <a:ext uri="{FF2B5EF4-FFF2-40B4-BE49-F238E27FC236}">
                  <a16:creationId xmlns:a16="http://schemas.microsoft.com/office/drawing/2014/main" id="{EEB9A08E-361F-7AC5-D9C0-FA32A34C58BC}"/>
                </a:ext>
              </a:extLst>
            </p:cNvPr>
            <p:cNvSpPr/>
            <p:nvPr/>
          </p:nvSpPr>
          <p:spPr>
            <a:xfrm>
              <a:off x="6120469" y="2545838"/>
              <a:ext cx="653171" cy="601103"/>
            </a:xfrm>
            <a:custGeom>
              <a:avLst/>
              <a:gdLst>
                <a:gd name="connsiteX0" fmla="*/ 0 w 653171"/>
                <a:gd name="connsiteY0" fmla="*/ 0 h 601103"/>
                <a:gd name="connsiteX1" fmla="*/ 0 w 653171"/>
                <a:gd name="connsiteY1" fmla="*/ 460359 h 601103"/>
                <a:gd name="connsiteX2" fmla="*/ 142167 w 653171"/>
                <a:gd name="connsiteY2" fmla="*/ 493174 h 601103"/>
                <a:gd name="connsiteX3" fmla="*/ 277221 w 653171"/>
                <a:gd name="connsiteY3" fmla="*/ 584222 h 601103"/>
                <a:gd name="connsiteX4" fmla="*/ 293154 w 653171"/>
                <a:gd name="connsiteY4" fmla="*/ 601104 h 601103"/>
                <a:gd name="connsiteX5" fmla="*/ 653171 w 653171"/>
                <a:gd name="connsiteY5" fmla="*/ 314019 h 601103"/>
                <a:gd name="connsiteX6" fmla="*/ 0 w 653171"/>
                <a:gd name="connsiteY6" fmla="*/ 95 h 6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171" h="601103">
                  <a:moveTo>
                    <a:pt x="0" y="0"/>
                  </a:moveTo>
                  <a:lnTo>
                    <a:pt x="0" y="460359"/>
                  </a:lnTo>
                  <a:cubicBezTo>
                    <a:pt x="49128" y="463015"/>
                    <a:pt x="96928" y="474016"/>
                    <a:pt x="142167" y="493174"/>
                  </a:cubicBezTo>
                  <a:cubicBezTo>
                    <a:pt x="192812" y="514608"/>
                    <a:pt x="238146" y="545242"/>
                    <a:pt x="277221" y="584222"/>
                  </a:cubicBezTo>
                  <a:cubicBezTo>
                    <a:pt x="282722" y="589723"/>
                    <a:pt x="288033" y="595318"/>
                    <a:pt x="293154" y="601104"/>
                  </a:cubicBezTo>
                  <a:lnTo>
                    <a:pt x="653171" y="314019"/>
                  </a:lnTo>
                  <a:cubicBezTo>
                    <a:pt x="495451" y="127277"/>
                    <a:pt x="261857" y="6734"/>
                    <a:pt x="0" y="95"/>
                  </a:cubicBezTo>
                  <a:close/>
                </a:path>
              </a:pathLst>
            </a:custGeom>
            <a:noFill/>
            <a:ln w="9484" cap="flat">
              <a:noFill/>
              <a:prstDash val="solid"/>
              <a:miter/>
            </a:ln>
          </p:spPr>
          <p:txBody>
            <a:bodyPr rtlCol="0" anchor="ctr"/>
            <a:lstStyle/>
            <a:p>
              <a:endParaRPr lang="nb-NO"/>
            </a:p>
          </p:txBody>
        </p:sp>
        <p:sp>
          <p:nvSpPr>
            <p:cNvPr id="1229" name="Friform 1228">
              <a:extLst>
                <a:ext uri="{FF2B5EF4-FFF2-40B4-BE49-F238E27FC236}">
                  <a16:creationId xmlns:a16="http://schemas.microsoft.com/office/drawing/2014/main" id="{9A38293B-AA86-7752-F9F0-62A70AA27991}"/>
                </a:ext>
              </a:extLst>
            </p:cNvPr>
            <p:cNvSpPr/>
            <p:nvPr/>
          </p:nvSpPr>
          <p:spPr>
            <a:xfrm>
              <a:off x="6302848" y="3545844"/>
              <a:ext cx="652317" cy="671286"/>
            </a:xfrm>
            <a:custGeom>
              <a:avLst/>
              <a:gdLst>
                <a:gd name="connsiteX0" fmla="*/ 203434 w 652317"/>
                <a:gd name="connsiteY0" fmla="*/ 0 h 671286"/>
                <a:gd name="connsiteX1" fmla="*/ 185889 w 652317"/>
                <a:gd name="connsiteY1" fmla="*/ 49886 h 671286"/>
                <a:gd name="connsiteX2" fmla="*/ 94841 w 652317"/>
                <a:gd name="connsiteY2" fmla="*/ 184940 h 671286"/>
                <a:gd name="connsiteX3" fmla="*/ 0 w 652317"/>
                <a:gd name="connsiteY3" fmla="*/ 256451 h 671286"/>
                <a:gd name="connsiteX4" fmla="*/ 199830 w 652317"/>
                <a:gd name="connsiteY4" fmla="*/ 671286 h 671286"/>
                <a:gd name="connsiteX5" fmla="*/ 652318 w 652317"/>
                <a:gd name="connsiteY5" fmla="*/ 102428 h 671286"/>
                <a:gd name="connsiteX6" fmla="*/ 203434 w 652317"/>
                <a:gd name="connsiteY6" fmla="*/ 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203434" y="0"/>
                  </a:moveTo>
                  <a:cubicBezTo>
                    <a:pt x="198692" y="16882"/>
                    <a:pt x="192812" y="33574"/>
                    <a:pt x="185889" y="49886"/>
                  </a:cubicBezTo>
                  <a:cubicBezTo>
                    <a:pt x="164455" y="100532"/>
                    <a:pt x="133821" y="145866"/>
                    <a:pt x="94841" y="184940"/>
                  </a:cubicBezTo>
                  <a:cubicBezTo>
                    <a:pt x="66484" y="213298"/>
                    <a:pt x="34712" y="237293"/>
                    <a:pt x="0" y="256451"/>
                  </a:cubicBezTo>
                  <a:lnTo>
                    <a:pt x="199830" y="671286"/>
                  </a:lnTo>
                  <a:cubicBezTo>
                    <a:pt x="422138" y="556528"/>
                    <a:pt x="589533" y="350343"/>
                    <a:pt x="652318" y="102428"/>
                  </a:cubicBezTo>
                  <a:lnTo>
                    <a:pt x="203434" y="0"/>
                  </a:lnTo>
                  <a:close/>
                </a:path>
              </a:pathLst>
            </a:custGeom>
            <a:noFill/>
            <a:ln w="9484" cap="flat">
              <a:noFill/>
              <a:prstDash val="solid"/>
              <a:miter/>
            </a:ln>
          </p:spPr>
          <p:txBody>
            <a:bodyPr rtlCol="0" anchor="ctr"/>
            <a:lstStyle/>
            <a:p>
              <a:endParaRPr lang="nb-NO"/>
            </a:p>
          </p:txBody>
        </p:sp>
        <p:sp>
          <p:nvSpPr>
            <p:cNvPr id="1230" name="Friform 1229">
              <a:extLst>
                <a:ext uri="{FF2B5EF4-FFF2-40B4-BE49-F238E27FC236}">
                  <a16:creationId xmlns:a16="http://schemas.microsoft.com/office/drawing/2014/main" id="{1AAA4FE0-ECB6-1D05-1ED5-823DFFB60D06}"/>
                </a:ext>
              </a:extLst>
            </p:cNvPr>
            <p:cNvSpPr/>
            <p:nvPr/>
          </p:nvSpPr>
          <p:spPr>
            <a:xfrm>
              <a:off x="5421015" y="2545838"/>
              <a:ext cx="653266" cy="601008"/>
            </a:xfrm>
            <a:custGeom>
              <a:avLst/>
              <a:gdLst>
                <a:gd name="connsiteX0" fmla="*/ 0 w 653266"/>
                <a:gd name="connsiteY0" fmla="*/ 313924 h 601008"/>
                <a:gd name="connsiteX1" fmla="*/ 360017 w 653266"/>
                <a:gd name="connsiteY1" fmla="*/ 601009 h 601008"/>
                <a:gd name="connsiteX2" fmla="*/ 375951 w 653266"/>
                <a:gd name="connsiteY2" fmla="*/ 584127 h 601008"/>
                <a:gd name="connsiteX3" fmla="*/ 511004 w 653266"/>
                <a:gd name="connsiteY3" fmla="*/ 493079 h 601008"/>
                <a:gd name="connsiteX4" fmla="*/ 653266 w 653266"/>
                <a:gd name="connsiteY4" fmla="*/ 460264 h 601008"/>
                <a:gd name="connsiteX5" fmla="*/ 653266 w 653266"/>
                <a:gd name="connsiteY5" fmla="*/ 0 h 601008"/>
                <a:gd name="connsiteX6" fmla="*/ 95 w 653266"/>
                <a:gd name="connsiteY6" fmla="*/ 313924 h 60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3266" h="601008">
                  <a:moveTo>
                    <a:pt x="0" y="313924"/>
                  </a:moveTo>
                  <a:lnTo>
                    <a:pt x="360017" y="601009"/>
                  </a:lnTo>
                  <a:cubicBezTo>
                    <a:pt x="365139" y="595223"/>
                    <a:pt x="370545" y="589628"/>
                    <a:pt x="375951" y="584127"/>
                  </a:cubicBezTo>
                  <a:cubicBezTo>
                    <a:pt x="414930" y="545147"/>
                    <a:pt x="460359" y="514514"/>
                    <a:pt x="511004" y="493079"/>
                  </a:cubicBezTo>
                  <a:cubicBezTo>
                    <a:pt x="556338" y="473921"/>
                    <a:pt x="604044" y="462920"/>
                    <a:pt x="653266" y="460264"/>
                  </a:cubicBezTo>
                  <a:lnTo>
                    <a:pt x="653266" y="0"/>
                  </a:lnTo>
                  <a:cubicBezTo>
                    <a:pt x="391410" y="6734"/>
                    <a:pt x="157721" y="127277"/>
                    <a:pt x="95" y="313924"/>
                  </a:cubicBezTo>
                  <a:close/>
                </a:path>
              </a:pathLst>
            </a:custGeom>
            <a:noFill/>
            <a:ln w="9484" cap="flat">
              <a:noFill/>
              <a:prstDash val="solid"/>
              <a:miter/>
            </a:ln>
          </p:spPr>
          <p:txBody>
            <a:bodyPr rtlCol="0" anchor="ctr"/>
            <a:lstStyle/>
            <a:p>
              <a:endParaRPr lang="nb-NO"/>
            </a:p>
          </p:txBody>
        </p:sp>
        <p:sp>
          <p:nvSpPr>
            <p:cNvPr id="1231" name="Friform 1230">
              <a:extLst>
                <a:ext uri="{FF2B5EF4-FFF2-40B4-BE49-F238E27FC236}">
                  <a16:creationId xmlns:a16="http://schemas.microsoft.com/office/drawing/2014/main" id="{83B8CC03-BC9D-E361-74E5-47F2CFF62D89}"/>
                </a:ext>
              </a:extLst>
            </p:cNvPr>
            <p:cNvSpPr/>
            <p:nvPr/>
          </p:nvSpPr>
          <p:spPr>
            <a:xfrm>
              <a:off x="5239489" y="3545844"/>
              <a:ext cx="652317" cy="671286"/>
            </a:xfrm>
            <a:custGeom>
              <a:avLst/>
              <a:gdLst>
                <a:gd name="connsiteX0" fmla="*/ 557477 w 652317"/>
                <a:gd name="connsiteY0" fmla="*/ 184940 h 671286"/>
                <a:gd name="connsiteX1" fmla="*/ 466429 w 652317"/>
                <a:gd name="connsiteY1" fmla="*/ 49886 h 671286"/>
                <a:gd name="connsiteX2" fmla="*/ 448883 w 652317"/>
                <a:gd name="connsiteY2" fmla="*/ 0 h 671286"/>
                <a:gd name="connsiteX3" fmla="*/ 0 w 652317"/>
                <a:gd name="connsiteY3" fmla="*/ 102428 h 671286"/>
                <a:gd name="connsiteX4" fmla="*/ 452487 w 652317"/>
                <a:gd name="connsiteY4" fmla="*/ 671286 h 671286"/>
                <a:gd name="connsiteX5" fmla="*/ 652318 w 652317"/>
                <a:gd name="connsiteY5" fmla="*/ 256451 h 671286"/>
                <a:gd name="connsiteX6" fmla="*/ 557477 w 652317"/>
                <a:gd name="connsiteY6" fmla="*/ 184940 h 67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317" h="671286">
                  <a:moveTo>
                    <a:pt x="557477" y="184940"/>
                  </a:moveTo>
                  <a:cubicBezTo>
                    <a:pt x="518497" y="145961"/>
                    <a:pt x="487863" y="100532"/>
                    <a:pt x="466429" y="49886"/>
                  </a:cubicBezTo>
                  <a:cubicBezTo>
                    <a:pt x="459506" y="33574"/>
                    <a:pt x="453720" y="16882"/>
                    <a:pt x="448883" y="0"/>
                  </a:cubicBezTo>
                  <a:lnTo>
                    <a:pt x="0" y="102428"/>
                  </a:lnTo>
                  <a:cubicBezTo>
                    <a:pt x="62785" y="350343"/>
                    <a:pt x="230180" y="556528"/>
                    <a:pt x="452487" y="671286"/>
                  </a:cubicBezTo>
                  <a:lnTo>
                    <a:pt x="652318" y="256451"/>
                  </a:lnTo>
                  <a:cubicBezTo>
                    <a:pt x="617606" y="237293"/>
                    <a:pt x="585834" y="213298"/>
                    <a:pt x="557477" y="184940"/>
                  </a:cubicBezTo>
                  <a:close/>
                </a:path>
              </a:pathLst>
            </a:custGeom>
            <a:noFill/>
            <a:ln w="9484" cap="flat">
              <a:noFill/>
              <a:prstDash val="solid"/>
              <a:miter/>
            </a:ln>
          </p:spPr>
          <p:txBody>
            <a:bodyPr rtlCol="0" anchor="ctr"/>
            <a:lstStyle/>
            <a:p>
              <a:endParaRPr lang="nb-NO"/>
            </a:p>
          </p:txBody>
        </p:sp>
        <p:sp>
          <p:nvSpPr>
            <p:cNvPr id="1232" name="Friform 1231">
              <a:extLst>
                <a:ext uri="{FF2B5EF4-FFF2-40B4-BE49-F238E27FC236}">
                  <a16:creationId xmlns:a16="http://schemas.microsoft.com/office/drawing/2014/main" id="{985EF7B4-4224-F666-DAEE-FEA7D212C240}"/>
                </a:ext>
              </a:extLst>
            </p:cNvPr>
            <p:cNvSpPr/>
            <p:nvPr/>
          </p:nvSpPr>
          <p:spPr>
            <a:xfrm>
              <a:off x="5212459" y="2895897"/>
              <a:ext cx="539456" cy="707136"/>
            </a:xfrm>
            <a:custGeom>
              <a:avLst/>
              <a:gdLst>
                <a:gd name="connsiteX0" fmla="*/ 539457 w 539456"/>
                <a:gd name="connsiteY0" fmla="*/ 286990 h 707136"/>
                <a:gd name="connsiteX1" fmla="*/ 179534 w 539456"/>
                <a:gd name="connsiteY1" fmla="*/ 0 h 707136"/>
                <a:gd name="connsiteX2" fmla="*/ 0 w 539456"/>
                <a:gd name="connsiteY2" fmla="*/ 534430 h 707136"/>
                <a:gd name="connsiteX3" fmla="*/ 16882 w 539456"/>
                <a:gd name="connsiteY3" fmla="*/ 707136 h 707136"/>
                <a:gd name="connsiteX4" fmla="*/ 465860 w 539456"/>
                <a:gd name="connsiteY4" fmla="*/ 604708 h 707136"/>
                <a:gd name="connsiteX5" fmla="*/ 460075 w 539456"/>
                <a:gd name="connsiteY5" fmla="*/ 534430 h 707136"/>
                <a:gd name="connsiteX6" fmla="*/ 493459 w 539456"/>
                <a:gd name="connsiteY6" fmla="*/ 369027 h 707136"/>
                <a:gd name="connsiteX7" fmla="*/ 539457 w 539456"/>
                <a:gd name="connsiteY7" fmla="*/ 28699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539457" y="286990"/>
                  </a:moveTo>
                  <a:lnTo>
                    <a:pt x="179534" y="0"/>
                  </a:lnTo>
                  <a:cubicBezTo>
                    <a:pt x="66863" y="148521"/>
                    <a:pt x="0" y="333651"/>
                    <a:pt x="0" y="534430"/>
                  </a:cubicBezTo>
                  <a:cubicBezTo>
                    <a:pt x="0" y="593516"/>
                    <a:pt x="5785" y="651275"/>
                    <a:pt x="16882" y="707136"/>
                  </a:cubicBezTo>
                  <a:lnTo>
                    <a:pt x="465860" y="604708"/>
                  </a:lnTo>
                  <a:cubicBezTo>
                    <a:pt x="462066" y="581661"/>
                    <a:pt x="460075" y="558140"/>
                    <a:pt x="460075" y="534430"/>
                  </a:cubicBezTo>
                  <a:cubicBezTo>
                    <a:pt x="460075" y="477051"/>
                    <a:pt x="471361" y="421474"/>
                    <a:pt x="493459" y="369027"/>
                  </a:cubicBezTo>
                  <a:cubicBezTo>
                    <a:pt x="505788" y="339911"/>
                    <a:pt x="521152" y="312407"/>
                    <a:pt x="539457" y="286990"/>
                  </a:cubicBezTo>
                  <a:close/>
                </a:path>
              </a:pathLst>
            </a:custGeom>
            <a:noFill/>
            <a:ln w="9484" cap="flat">
              <a:noFill/>
              <a:prstDash val="solid"/>
              <a:miter/>
            </a:ln>
          </p:spPr>
          <p:txBody>
            <a:bodyPr rtlCol="0" anchor="ctr"/>
            <a:lstStyle/>
            <a:p>
              <a:endParaRPr lang="nb-NO"/>
            </a:p>
          </p:txBody>
        </p:sp>
        <p:sp>
          <p:nvSpPr>
            <p:cNvPr id="1233" name="Friform 1232">
              <a:extLst>
                <a:ext uri="{FF2B5EF4-FFF2-40B4-BE49-F238E27FC236}">
                  <a16:creationId xmlns:a16="http://schemas.microsoft.com/office/drawing/2014/main" id="{B2F9FA2F-616F-5D77-B55B-F3F7A88A14CB}"/>
                </a:ext>
              </a:extLst>
            </p:cNvPr>
            <p:cNvSpPr/>
            <p:nvPr/>
          </p:nvSpPr>
          <p:spPr>
            <a:xfrm>
              <a:off x="5733611" y="3822496"/>
              <a:ext cx="727337" cy="492794"/>
            </a:xfrm>
            <a:custGeom>
              <a:avLst/>
              <a:gdLst>
                <a:gd name="connsiteX0" fmla="*/ 527602 w 727337"/>
                <a:gd name="connsiteY0" fmla="*/ 0 h 492794"/>
                <a:gd name="connsiteX1" fmla="*/ 363716 w 727337"/>
                <a:gd name="connsiteY1" fmla="*/ 32815 h 492794"/>
                <a:gd name="connsiteX2" fmla="*/ 199830 w 727337"/>
                <a:gd name="connsiteY2" fmla="*/ 0 h 492794"/>
                <a:gd name="connsiteX3" fmla="*/ 0 w 727337"/>
                <a:gd name="connsiteY3" fmla="*/ 414835 h 492794"/>
                <a:gd name="connsiteX4" fmla="*/ 363716 w 727337"/>
                <a:gd name="connsiteY4" fmla="*/ 492795 h 492794"/>
                <a:gd name="connsiteX5" fmla="*/ 727337 w 727337"/>
                <a:gd name="connsiteY5" fmla="*/ 414835 h 492794"/>
                <a:gd name="connsiteX6" fmla="*/ 527507 w 727337"/>
                <a:gd name="connsiteY6" fmla="*/ 0 h 49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37" h="492794">
                  <a:moveTo>
                    <a:pt x="527602" y="0"/>
                  </a:moveTo>
                  <a:cubicBezTo>
                    <a:pt x="475629" y="21719"/>
                    <a:pt x="420526" y="32815"/>
                    <a:pt x="363716" y="32815"/>
                  </a:cubicBezTo>
                  <a:cubicBezTo>
                    <a:pt x="306906" y="32815"/>
                    <a:pt x="251803" y="21813"/>
                    <a:pt x="199830" y="0"/>
                  </a:cubicBezTo>
                  <a:lnTo>
                    <a:pt x="0" y="414835"/>
                  </a:lnTo>
                  <a:cubicBezTo>
                    <a:pt x="110964" y="464911"/>
                    <a:pt x="234068" y="492795"/>
                    <a:pt x="363716" y="492795"/>
                  </a:cubicBezTo>
                  <a:cubicBezTo>
                    <a:pt x="493364" y="492795"/>
                    <a:pt x="616468" y="464911"/>
                    <a:pt x="727337" y="414835"/>
                  </a:cubicBezTo>
                  <a:lnTo>
                    <a:pt x="527507" y="0"/>
                  </a:lnTo>
                  <a:close/>
                </a:path>
              </a:pathLst>
            </a:custGeom>
            <a:noFill/>
            <a:ln w="9484" cap="flat">
              <a:noFill/>
              <a:prstDash val="solid"/>
              <a:miter/>
            </a:ln>
          </p:spPr>
          <p:txBody>
            <a:bodyPr rtlCol="0" anchor="ctr"/>
            <a:lstStyle/>
            <a:p>
              <a:endParaRPr lang="nb-NO"/>
            </a:p>
          </p:txBody>
        </p:sp>
        <p:sp>
          <p:nvSpPr>
            <p:cNvPr id="1234" name="Friform 1233">
              <a:extLst>
                <a:ext uri="{FF2B5EF4-FFF2-40B4-BE49-F238E27FC236}">
                  <a16:creationId xmlns:a16="http://schemas.microsoft.com/office/drawing/2014/main" id="{213B6778-B613-A387-82F3-F922BD4081EF}"/>
                </a:ext>
              </a:extLst>
            </p:cNvPr>
            <p:cNvSpPr/>
            <p:nvPr/>
          </p:nvSpPr>
          <p:spPr>
            <a:xfrm>
              <a:off x="6442739" y="2895897"/>
              <a:ext cx="539456" cy="707136"/>
            </a:xfrm>
            <a:custGeom>
              <a:avLst/>
              <a:gdLst>
                <a:gd name="connsiteX0" fmla="*/ 359922 w 539456"/>
                <a:gd name="connsiteY0" fmla="*/ 0 h 707136"/>
                <a:gd name="connsiteX1" fmla="*/ 0 w 539456"/>
                <a:gd name="connsiteY1" fmla="*/ 286990 h 707136"/>
                <a:gd name="connsiteX2" fmla="*/ 45998 w 539456"/>
                <a:gd name="connsiteY2" fmla="*/ 369027 h 707136"/>
                <a:gd name="connsiteX3" fmla="*/ 79382 w 539456"/>
                <a:gd name="connsiteY3" fmla="*/ 534430 h 707136"/>
                <a:gd name="connsiteX4" fmla="*/ 73597 w 539456"/>
                <a:gd name="connsiteY4" fmla="*/ 604708 h 707136"/>
                <a:gd name="connsiteX5" fmla="*/ 522575 w 539456"/>
                <a:gd name="connsiteY5" fmla="*/ 707136 h 707136"/>
                <a:gd name="connsiteX6" fmla="*/ 539457 w 539456"/>
                <a:gd name="connsiteY6" fmla="*/ 534430 h 707136"/>
                <a:gd name="connsiteX7" fmla="*/ 359922 w 539456"/>
                <a:gd name="connsiteY7" fmla="*/ 0 h 707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456" h="707136">
                  <a:moveTo>
                    <a:pt x="359922" y="0"/>
                  </a:moveTo>
                  <a:lnTo>
                    <a:pt x="0" y="286990"/>
                  </a:lnTo>
                  <a:cubicBezTo>
                    <a:pt x="18304" y="312502"/>
                    <a:pt x="33669" y="339911"/>
                    <a:pt x="45998" y="369027"/>
                  </a:cubicBezTo>
                  <a:cubicBezTo>
                    <a:pt x="68191" y="421474"/>
                    <a:pt x="79382" y="477051"/>
                    <a:pt x="79382" y="534430"/>
                  </a:cubicBezTo>
                  <a:cubicBezTo>
                    <a:pt x="79382" y="558140"/>
                    <a:pt x="77485" y="581661"/>
                    <a:pt x="73597" y="604708"/>
                  </a:cubicBezTo>
                  <a:lnTo>
                    <a:pt x="522575" y="707136"/>
                  </a:lnTo>
                  <a:cubicBezTo>
                    <a:pt x="533672" y="651275"/>
                    <a:pt x="539457" y="593516"/>
                    <a:pt x="539457" y="534430"/>
                  </a:cubicBezTo>
                  <a:cubicBezTo>
                    <a:pt x="539457" y="333651"/>
                    <a:pt x="472594" y="148521"/>
                    <a:pt x="359922" y="0"/>
                  </a:cubicBezTo>
                  <a:close/>
                </a:path>
              </a:pathLst>
            </a:custGeom>
            <a:noFill/>
            <a:ln w="9484" cap="flat">
              <a:noFill/>
              <a:prstDash val="solid"/>
              <a:miter/>
            </a:ln>
          </p:spPr>
          <p:txBody>
            <a:bodyPr rtlCol="0" anchor="ctr"/>
            <a:lstStyle/>
            <a:p>
              <a:endParaRPr lang="nb-NO"/>
            </a:p>
          </p:txBody>
        </p:sp>
        <p:sp>
          <p:nvSpPr>
            <p:cNvPr id="1235" name="Friform 1234">
              <a:extLst>
                <a:ext uri="{FF2B5EF4-FFF2-40B4-BE49-F238E27FC236}">
                  <a16:creationId xmlns:a16="http://schemas.microsoft.com/office/drawing/2014/main" id="{AFA88C2E-3720-7E50-695C-66359E55AF59}"/>
                </a:ext>
              </a:extLst>
            </p:cNvPr>
            <p:cNvSpPr/>
            <p:nvPr/>
          </p:nvSpPr>
          <p:spPr>
            <a:xfrm>
              <a:off x="5718626" y="3051911"/>
              <a:ext cx="757212" cy="757022"/>
            </a:xfrm>
            <a:custGeom>
              <a:avLst/>
              <a:gdLst>
                <a:gd name="connsiteX0" fmla="*/ 757212 w 757212"/>
                <a:gd name="connsiteY0" fmla="*/ 378511 h 757022"/>
                <a:gd name="connsiteX1" fmla="*/ 752470 w 757212"/>
                <a:gd name="connsiteY1" fmla="*/ 438451 h 757022"/>
                <a:gd name="connsiteX2" fmla="*/ 742417 w 757212"/>
                <a:gd name="connsiteY2" fmla="*/ 483690 h 757022"/>
                <a:gd name="connsiteX3" fmla="*/ 564116 w 757212"/>
                <a:gd name="connsiteY3" fmla="*/ 708559 h 757022"/>
                <a:gd name="connsiteX4" fmla="*/ 522385 w 757212"/>
                <a:gd name="connsiteY4" fmla="*/ 728760 h 757022"/>
                <a:gd name="connsiteX5" fmla="*/ 378606 w 757212"/>
                <a:gd name="connsiteY5" fmla="*/ 757023 h 757022"/>
                <a:gd name="connsiteX6" fmla="*/ 234827 w 757212"/>
                <a:gd name="connsiteY6" fmla="*/ 728760 h 757022"/>
                <a:gd name="connsiteX7" fmla="*/ 193097 w 757212"/>
                <a:gd name="connsiteY7" fmla="*/ 708559 h 757022"/>
                <a:gd name="connsiteX8" fmla="*/ 14795 w 757212"/>
                <a:gd name="connsiteY8" fmla="*/ 483690 h 757022"/>
                <a:gd name="connsiteX9" fmla="*/ 4742 w 757212"/>
                <a:gd name="connsiteY9" fmla="*/ 438451 h 757022"/>
                <a:gd name="connsiteX10" fmla="*/ 0 w 757212"/>
                <a:gd name="connsiteY10" fmla="*/ 378511 h 757022"/>
                <a:gd name="connsiteX11" fmla="*/ 69424 w 757212"/>
                <a:gd name="connsiteY11" fmla="*/ 159997 h 757022"/>
                <a:gd name="connsiteX12" fmla="*/ 98445 w 757212"/>
                <a:gd name="connsiteY12" fmla="*/ 123863 h 757022"/>
                <a:gd name="connsiteX13" fmla="*/ 355370 w 757212"/>
                <a:gd name="connsiteY13" fmla="*/ 664 h 757022"/>
                <a:gd name="connsiteX14" fmla="*/ 378511 w 757212"/>
                <a:gd name="connsiteY14" fmla="*/ 0 h 757022"/>
                <a:gd name="connsiteX15" fmla="*/ 401652 w 757212"/>
                <a:gd name="connsiteY15" fmla="*/ 664 h 757022"/>
                <a:gd name="connsiteX16" fmla="*/ 658577 w 757212"/>
                <a:gd name="connsiteY16" fmla="*/ 123863 h 757022"/>
                <a:gd name="connsiteX17" fmla="*/ 687599 w 757212"/>
                <a:gd name="connsiteY17" fmla="*/ 159997 h 757022"/>
                <a:gd name="connsiteX18" fmla="*/ 757023 w 757212"/>
                <a:gd name="connsiteY18" fmla="*/ 378511 h 757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57212" h="757022">
                  <a:moveTo>
                    <a:pt x="757212" y="378511"/>
                  </a:moveTo>
                  <a:cubicBezTo>
                    <a:pt x="757212" y="398902"/>
                    <a:pt x="755600" y="418914"/>
                    <a:pt x="752470" y="438451"/>
                  </a:cubicBezTo>
                  <a:cubicBezTo>
                    <a:pt x="750004" y="453815"/>
                    <a:pt x="746685" y="468990"/>
                    <a:pt x="742417" y="483690"/>
                  </a:cubicBezTo>
                  <a:cubicBezTo>
                    <a:pt x="714628" y="579954"/>
                    <a:pt x="649662" y="660379"/>
                    <a:pt x="564116" y="708559"/>
                  </a:cubicBezTo>
                  <a:cubicBezTo>
                    <a:pt x="550743" y="716146"/>
                    <a:pt x="536801" y="722880"/>
                    <a:pt x="522385" y="728760"/>
                  </a:cubicBezTo>
                  <a:cubicBezTo>
                    <a:pt x="478095" y="746969"/>
                    <a:pt x="429536" y="757023"/>
                    <a:pt x="378606" y="757023"/>
                  </a:cubicBezTo>
                  <a:cubicBezTo>
                    <a:pt x="327676" y="757023"/>
                    <a:pt x="279213" y="746969"/>
                    <a:pt x="234827" y="728760"/>
                  </a:cubicBezTo>
                  <a:cubicBezTo>
                    <a:pt x="220506" y="722880"/>
                    <a:pt x="206564" y="716146"/>
                    <a:pt x="193097" y="708559"/>
                  </a:cubicBezTo>
                  <a:cubicBezTo>
                    <a:pt x="107550" y="660379"/>
                    <a:pt x="42584" y="579954"/>
                    <a:pt x="14795" y="483690"/>
                  </a:cubicBezTo>
                  <a:cubicBezTo>
                    <a:pt x="10527" y="468990"/>
                    <a:pt x="7208" y="453910"/>
                    <a:pt x="4742" y="438451"/>
                  </a:cubicBezTo>
                  <a:cubicBezTo>
                    <a:pt x="1612" y="418914"/>
                    <a:pt x="0" y="398902"/>
                    <a:pt x="0" y="378511"/>
                  </a:cubicBezTo>
                  <a:cubicBezTo>
                    <a:pt x="0" y="297138"/>
                    <a:pt x="25702" y="221739"/>
                    <a:pt x="69424" y="159997"/>
                  </a:cubicBezTo>
                  <a:cubicBezTo>
                    <a:pt x="78339" y="147383"/>
                    <a:pt x="88107" y="135338"/>
                    <a:pt x="98445" y="123863"/>
                  </a:cubicBezTo>
                  <a:cubicBezTo>
                    <a:pt x="162842" y="53111"/>
                    <a:pt x="253700" y="6829"/>
                    <a:pt x="355370" y="664"/>
                  </a:cubicBezTo>
                  <a:cubicBezTo>
                    <a:pt x="363052" y="190"/>
                    <a:pt x="370734" y="0"/>
                    <a:pt x="378511" y="0"/>
                  </a:cubicBezTo>
                  <a:cubicBezTo>
                    <a:pt x="386288" y="0"/>
                    <a:pt x="394065" y="285"/>
                    <a:pt x="401652" y="664"/>
                  </a:cubicBezTo>
                  <a:cubicBezTo>
                    <a:pt x="503322" y="6829"/>
                    <a:pt x="594180" y="53111"/>
                    <a:pt x="658577" y="123863"/>
                  </a:cubicBezTo>
                  <a:cubicBezTo>
                    <a:pt x="669010" y="135244"/>
                    <a:pt x="678684" y="147383"/>
                    <a:pt x="687599" y="159997"/>
                  </a:cubicBezTo>
                  <a:cubicBezTo>
                    <a:pt x="731321" y="221739"/>
                    <a:pt x="757023" y="297138"/>
                    <a:pt x="757023" y="378511"/>
                  </a:cubicBezTo>
                  <a:close/>
                </a:path>
              </a:pathLst>
            </a:custGeom>
            <a:solidFill>
              <a:schemeClr val="bg1"/>
            </a:solidFill>
            <a:ln w="9484" cap="flat">
              <a:noFill/>
              <a:prstDash val="solid"/>
              <a:miter/>
            </a:ln>
          </p:spPr>
          <p:txBody>
            <a:bodyPr rtlCol="0" anchor="ctr"/>
            <a:lstStyle/>
            <a:p>
              <a:endParaRPr lang="nb-NO" dirty="0"/>
            </a:p>
          </p:txBody>
        </p:sp>
      </p:grpSp>
      <p:pic>
        <p:nvPicPr>
          <p:cNvPr id="2" name="Grafikk 1">
            <a:extLst>
              <a:ext uri="{FF2B5EF4-FFF2-40B4-BE49-F238E27FC236}">
                <a16:creationId xmlns:a16="http://schemas.microsoft.com/office/drawing/2014/main" id="{81DFEC6A-1B24-8A00-955C-4B5497F542B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4158383" y="1626949"/>
            <a:ext cx="366130" cy="268495"/>
          </a:xfrm>
          <a:prstGeom prst="rect">
            <a:avLst/>
          </a:prstGeom>
        </p:spPr>
      </p:pic>
      <p:pic>
        <p:nvPicPr>
          <p:cNvPr id="4" name="Grafikk 3">
            <a:extLst>
              <a:ext uri="{FF2B5EF4-FFF2-40B4-BE49-F238E27FC236}">
                <a16:creationId xmlns:a16="http://schemas.microsoft.com/office/drawing/2014/main" id="{D866A629-4A85-09FD-DF81-6D72A67EF95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2563430" y="1578132"/>
            <a:ext cx="366130" cy="634625"/>
          </a:xfrm>
          <a:prstGeom prst="rect">
            <a:avLst/>
          </a:prstGeom>
        </p:spPr>
      </p:pic>
      <p:pic>
        <p:nvPicPr>
          <p:cNvPr id="5" name="Grafikk 4">
            <a:extLst>
              <a:ext uri="{FF2B5EF4-FFF2-40B4-BE49-F238E27FC236}">
                <a16:creationId xmlns:a16="http://schemas.microsoft.com/office/drawing/2014/main" id="{D16A96A5-CAE5-ACDF-43E6-E0886BFFF07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3118854" y="1336814"/>
            <a:ext cx="593944" cy="699715"/>
          </a:xfrm>
          <a:prstGeom prst="rect">
            <a:avLst/>
          </a:prstGeom>
        </p:spPr>
      </p:pic>
      <p:pic>
        <p:nvPicPr>
          <p:cNvPr id="6" name="Grafikk 5">
            <a:extLst>
              <a:ext uri="{FF2B5EF4-FFF2-40B4-BE49-F238E27FC236}">
                <a16:creationId xmlns:a16="http://schemas.microsoft.com/office/drawing/2014/main" id="{C363BFE5-215D-7325-CEB8-757A6D30A04C}"/>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4000316" y="140722"/>
            <a:ext cx="512582" cy="691579"/>
          </a:xfrm>
          <a:prstGeom prst="rect">
            <a:avLst/>
          </a:prstGeom>
        </p:spPr>
      </p:pic>
      <p:pic>
        <p:nvPicPr>
          <p:cNvPr id="7" name="Grafikk 6">
            <a:extLst>
              <a:ext uri="{FF2B5EF4-FFF2-40B4-BE49-F238E27FC236}">
                <a16:creationId xmlns:a16="http://schemas.microsoft.com/office/drawing/2014/main" id="{0FE19174-46DF-B80D-0004-77F3E0E30710}"/>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890880" y="5783579"/>
            <a:ext cx="315629" cy="379923"/>
          </a:xfrm>
          <a:prstGeom prst="rect">
            <a:avLst/>
          </a:prstGeom>
        </p:spPr>
      </p:pic>
      <p:pic>
        <p:nvPicPr>
          <p:cNvPr id="8" name="Grafikk 7">
            <a:extLst>
              <a:ext uri="{FF2B5EF4-FFF2-40B4-BE49-F238E27FC236}">
                <a16:creationId xmlns:a16="http://schemas.microsoft.com/office/drawing/2014/main" id="{471ED39D-5A52-8260-8635-38D0981AB055}"/>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2693580" y="2407831"/>
            <a:ext cx="366130" cy="561399"/>
          </a:xfrm>
          <a:prstGeom prst="rect">
            <a:avLst/>
          </a:prstGeom>
        </p:spPr>
      </p:pic>
      <p:pic>
        <p:nvPicPr>
          <p:cNvPr id="9" name="Grafikk 8">
            <a:extLst>
              <a:ext uri="{FF2B5EF4-FFF2-40B4-BE49-F238E27FC236}">
                <a16:creationId xmlns:a16="http://schemas.microsoft.com/office/drawing/2014/main" id="{A6DEFD47-77F3-5A3B-5C30-FFC27F3B3FFC}"/>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12541050" y="650799"/>
            <a:ext cx="471901" cy="732260"/>
          </a:xfrm>
          <a:prstGeom prst="rect">
            <a:avLst/>
          </a:prstGeom>
        </p:spPr>
      </p:pic>
      <p:pic>
        <p:nvPicPr>
          <p:cNvPr id="10" name="Grafikk 9">
            <a:extLst>
              <a:ext uri="{FF2B5EF4-FFF2-40B4-BE49-F238E27FC236}">
                <a16:creationId xmlns:a16="http://schemas.microsoft.com/office/drawing/2014/main" id="{AF9025EE-EBDE-CF97-1F7C-D5A3F8F2EA5C}"/>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13698686" y="2025665"/>
            <a:ext cx="406811" cy="691579"/>
          </a:xfrm>
          <a:prstGeom prst="rect">
            <a:avLst/>
          </a:prstGeom>
        </p:spPr>
      </p:pic>
      <p:pic>
        <p:nvPicPr>
          <p:cNvPr id="11" name="Grafikk 10">
            <a:extLst>
              <a:ext uri="{FF2B5EF4-FFF2-40B4-BE49-F238E27FC236}">
                <a16:creationId xmlns:a16="http://schemas.microsoft.com/office/drawing/2014/main" id="{C0E5E645-58C7-1D16-8F08-2B2F1A9B69A1}"/>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13254091" y="2603099"/>
            <a:ext cx="178997" cy="170861"/>
          </a:xfrm>
          <a:prstGeom prst="rect">
            <a:avLst/>
          </a:prstGeom>
        </p:spPr>
      </p:pic>
      <p:pic>
        <p:nvPicPr>
          <p:cNvPr id="12" name="Grafikk 11">
            <a:extLst>
              <a:ext uri="{FF2B5EF4-FFF2-40B4-BE49-F238E27FC236}">
                <a16:creationId xmlns:a16="http://schemas.microsoft.com/office/drawing/2014/main" id="{3D394E55-8D68-8E85-4E25-97546D931CFE}"/>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13059710" y="316230"/>
            <a:ext cx="455629" cy="536991"/>
          </a:xfrm>
          <a:prstGeom prst="rect">
            <a:avLst/>
          </a:prstGeom>
        </p:spPr>
      </p:pic>
      <p:pic>
        <p:nvPicPr>
          <p:cNvPr id="13" name="Grafikk 12">
            <a:extLst>
              <a:ext uri="{FF2B5EF4-FFF2-40B4-BE49-F238E27FC236}">
                <a16:creationId xmlns:a16="http://schemas.microsoft.com/office/drawing/2014/main" id="{33A0AF9D-67EB-ED73-14B6-AD7E699755DE}"/>
              </a:ext>
            </a:extLst>
          </p:cNvPr>
          <p:cNvPicPr>
            <a:picLocks noChangeAspect="1"/>
          </p:cNvPicPr>
          <p:nvPr/>
        </p:nvPicPr>
        <p:blipFill>
          <a:blip r:embed="rId24">
            <a:extLst>
              <a:ext uri="{96DAC541-7B7A-43D3-8B79-37D633B846F1}">
                <asvg:svgBlip xmlns:asvg="http://schemas.microsoft.com/office/drawing/2016/SVG/main" r:embed="rId25"/>
              </a:ext>
            </a:extLst>
          </a:blip>
          <a:stretch>
            <a:fillRect/>
          </a:stretch>
        </p:blipFill>
        <p:spPr>
          <a:xfrm>
            <a:off x="12905124" y="-636270"/>
            <a:ext cx="610216" cy="414947"/>
          </a:xfrm>
          <a:prstGeom prst="rect">
            <a:avLst/>
          </a:prstGeom>
        </p:spPr>
      </p:pic>
      <p:pic>
        <p:nvPicPr>
          <p:cNvPr id="14" name="Grafikk 13">
            <a:extLst>
              <a:ext uri="{FF2B5EF4-FFF2-40B4-BE49-F238E27FC236}">
                <a16:creationId xmlns:a16="http://schemas.microsoft.com/office/drawing/2014/main" id="{501E4AFC-4D6D-E71A-742E-180D973A1EAD}"/>
              </a:ext>
            </a:extLst>
          </p:cNvPr>
          <p:cNvPicPr>
            <a:picLocks noChangeAspect="1"/>
          </p:cNvPicPr>
          <p:nvPr/>
        </p:nvPicPr>
        <p:blipFill>
          <a:blip r:embed="rId26">
            <a:extLst>
              <a:ext uri="{96DAC541-7B7A-43D3-8B79-37D633B846F1}">
                <asvg:svgBlip xmlns:asvg="http://schemas.microsoft.com/office/drawing/2016/SVG/main" r:embed="rId27"/>
              </a:ext>
            </a:extLst>
          </a:blip>
          <a:stretch>
            <a:fillRect/>
          </a:stretch>
        </p:blipFill>
        <p:spPr>
          <a:xfrm rot="622948">
            <a:off x="-4279611" y="5753180"/>
            <a:ext cx="7772400" cy="867072"/>
          </a:xfrm>
          <a:prstGeom prst="rect">
            <a:avLst/>
          </a:prstGeom>
        </p:spPr>
      </p:pic>
      <p:pic>
        <p:nvPicPr>
          <p:cNvPr id="15" name="Grafikk 14">
            <a:extLst>
              <a:ext uri="{FF2B5EF4-FFF2-40B4-BE49-F238E27FC236}">
                <a16:creationId xmlns:a16="http://schemas.microsoft.com/office/drawing/2014/main" id="{A5B89FD8-3222-75CB-78BF-CC299DE852B2}"/>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211890" y="5862879"/>
            <a:ext cx="471901" cy="732260"/>
          </a:xfrm>
          <a:prstGeom prst="rect">
            <a:avLst/>
          </a:prstGeom>
        </p:spPr>
      </p:pic>
      <p:pic>
        <p:nvPicPr>
          <p:cNvPr id="17" name="Grafikk 16">
            <a:extLst>
              <a:ext uri="{FF2B5EF4-FFF2-40B4-BE49-F238E27FC236}">
                <a16:creationId xmlns:a16="http://schemas.microsoft.com/office/drawing/2014/main" id="{EF51A081-5C23-6163-0827-4CEE1BE4F556}"/>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1976491" y="6557879"/>
            <a:ext cx="178997" cy="170861"/>
          </a:xfrm>
          <a:prstGeom prst="rect">
            <a:avLst/>
          </a:prstGeom>
        </p:spPr>
      </p:pic>
      <p:pic>
        <p:nvPicPr>
          <p:cNvPr id="18" name="Grafikk 17">
            <a:extLst>
              <a:ext uri="{FF2B5EF4-FFF2-40B4-BE49-F238E27FC236}">
                <a16:creationId xmlns:a16="http://schemas.microsoft.com/office/drawing/2014/main" id="{C773D69A-D6CD-95B0-F486-32942114083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1001380">
            <a:off x="2586367" y="6249518"/>
            <a:ext cx="228633" cy="396297"/>
          </a:xfrm>
          <a:prstGeom prst="rect">
            <a:avLst/>
          </a:prstGeom>
        </p:spPr>
      </p:pic>
      <p:pic>
        <p:nvPicPr>
          <p:cNvPr id="19" name="Grafikk 18">
            <a:extLst>
              <a:ext uri="{FF2B5EF4-FFF2-40B4-BE49-F238E27FC236}">
                <a16:creationId xmlns:a16="http://schemas.microsoft.com/office/drawing/2014/main" id="{A268EED7-6315-F05E-74D4-0E087B0CF03C}"/>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1504591" y="6106082"/>
            <a:ext cx="471900" cy="450451"/>
          </a:xfrm>
          <a:prstGeom prst="rect">
            <a:avLst/>
          </a:prstGeom>
        </p:spPr>
      </p:pic>
      <p:pic>
        <p:nvPicPr>
          <p:cNvPr id="16" name="Bilde 15">
            <a:extLst>
              <a:ext uri="{FF2B5EF4-FFF2-40B4-BE49-F238E27FC236}">
                <a16:creationId xmlns:a16="http://schemas.microsoft.com/office/drawing/2014/main" id="{34AC2AC1-810D-12C4-F3AE-E059F519110F}"/>
              </a:ext>
            </a:extLst>
          </p:cNvPr>
          <p:cNvPicPr>
            <a:picLocks noChangeAspect="1"/>
          </p:cNvPicPr>
          <p:nvPr/>
        </p:nvPicPr>
        <p:blipFill>
          <a:blip r:embed="rId28"/>
          <a:srcRect/>
          <a:stretch/>
        </p:blipFill>
        <p:spPr>
          <a:xfrm>
            <a:off x="6281645" y="526379"/>
            <a:ext cx="5720908" cy="5720908"/>
          </a:xfrm>
          <a:prstGeom prst="rect">
            <a:avLst/>
          </a:prstGeom>
        </p:spPr>
      </p:pic>
    </p:spTree>
    <p:extLst>
      <p:ext uri="{BB962C8B-B14F-4D97-AF65-F5344CB8AC3E}">
        <p14:creationId xmlns:p14="http://schemas.microsoft.com/office/powerpoint/2010/main" val="72475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339680D7-6B05-CC9A-EB6E-B3EC159046A7}"/>
            </a:ext>
          </a:extLst>
        </p:cNvPr>
        <p:cNvGrpSpPr/>
        <p:nvPr/>
      </p:nvGrpSpPr>
      <p:grpSpPr>
        <a:xfrm>
          <a:off x="0" y="0"/>
          <a:ext cx="0" cy="0"/>
          <a:chOff x="0" y="0"/>
          <a:chExt cx="0" cy="0"/>
        </a:xfrm>
      </p:grpSpPr>
      <p:pic>
        <p:nvPicPr>
          <p:cNvPr id="29" name="Grafikk 28">
            <a:extLst>
              <a:ext uri="{FF2B5EF4-FFF2-40B4-BE49-F238E27FC236}">
                <a16:creationId xmlns:a16="http://schemas.microsoft.com/office/drawing/2014/main" id="{465D926E-A10C-716D-7415-F93A7D8BAB6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351923" y="6239796"/>
            <a:ext cx="7772400" cy="867072"/>
          </a:xfrm>
          <a:prstGeom prst="rect">
            <a:avLst/>
          </a:prstGeom>
        </p:spPr>
      </p:pic>
      <p:pic>
        <p:nvPicPr>
          <p:cNvPr id="1048" name="Bilde 1047">
            <a:extLst>
              <a:ext uri="{FF2B5EF4-FFF2-40B4-BE49-F238E27FC236}">
                <a16:creationId xmlns:a16="http://schemas.microsoft.com/office/drawing/2014/main" id="{BDDC2EDB-B5D0-E071-02B0-9233A11C2235}"/>
              </a:ext>
            </a:extLst>
          </p:cNvPr>
          <p:cNvPicPr>
            <a:picLocks noChangeAspect="1"/>
          </p:cNvPicPr>
          <p:nvPr/>
        </p:nvPicPr>
        <p:blipFill>
          <a:blip r:embed="rId5"/>
          <a:stretch>
            <a:fillRect/>
          </a:stretch>
        </p:blipFill>
        <p:spPr>
          <a:xfrm>
            <a:off x="9250154" y="5873957"/>
            <a:ext cx="2926320" cy="1010100"/>
          </a:xfrm>
          <a:prstGeom prst="rect">
            <a:avLst/>
          </a:prstGeom>
        </p:spPr>
      </p:pic>
      <p:sp>
        <p:nvSpPr>
          <p:cNvPr id="1314" name="Title 2">
            <a:extLst>
              <a:ext uri="{FF2B5EF4-FFF2-40B4-BE49-F238E27FC236}">
                <a16:creationId xmlns:a16="http://schemas.microsoft.com/office/drawing/2014/main" id="{AA8BD5CA-8B5C-743F-6674-21CB67F169B8}"/>
              </a:ext>
            </a:extLst>
          </p:cNvPr>
          <p:cNvSpPr>
            <a:spLocks noGrp="1"/>
          </p:cNvSpPr>
          <p:nvPr>
            <p:ph type="title"/>
          </p:nvPr>
        </p:nvSpPr>
        <p:spPr>
          <a:xfrm>
            <a:off x="416870" y="642489"/>
            <a:ext cx="9960508" cy="694325"/>
          </a:xfrm>
        </p:spPr>
        <p:txBody>
          <a:bodyPr/>
          <a:lstStyle/>
          <a:p>
            <a:r>
              <a:rPr lang="nb-NO" dirty="0">
                <a:solidFill>
                  <a:schemeClr val="tx2"/>
                </a:solidFill>
                <a:cs typeface="Arial"/>
              </a:rPr>
              <a:t> </a:t>
            </a:r>
            <a:br>
              <a:rPr lang="nb-NO" dirty="0">
                <a:solidFill>
                  <a:schemeClr val="tx2"/>
                </a:solidFill>
                <a:cs typeface="Arial"/>
              </a:rPr>
            </a:br>
            <a:br>
              <a:rPr lang="nb-NO" dirty="0">
                <a:solidFill>
                  <a:schemeClr val="tx2"/>
                </a:solidFill>
                <a:cs typeface="Arial"/>
              </a:rPr>
            </a:br>
            <a:r>
              <a:rPr lang="nb-NO" dirty="0">
                <a:solidFill>
                  <a:schemeClr val="tx2"/>
                </a:solidFill>
                <a:cs typeface="Arial"/>
              </a:rPr>
              <a:t>10 gode råd til kommunene i forbedringsarbeidet</a:t>
            </a:r>
          </a:p>
        </p:txBody>
      </p:sp>
      <p:pic>
        <p:nvPicPr>
          <p:cNvPr id="3" name="Grafikk 2">
            <a:extLst>
              <a:ext uri="{FF2B5EF4-FFF2-40B4-BE49-F238E27FC236}">
                <a16:creationId xmlns:a16="http://schemas.microsoft.com/office/drawing/2014/main" id="{DC7CBB83-3D9E-2946-9F82-671F80ADA08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4158383" y="1626949"/>
            <a:ext cx="366130" cy="268495"/>
          </a:xfrm>
          <a:prstGeom prst="rect">
            <a:avLst/>
          </a:prstGeom>
        </p:spPr>
      </p:pic>
      <p:pic>
        <p:nvPicPr>
          <p:cNvPr id="5" name="Grafikk 4">
            <a:extLst>
              <a:ext uri="{FF2B5EF4-FFF2-40B4-BE49-F238E27FC236}">
                <a16:creationId xmlns:a16="http://schemas.microsoft.com/office/drawing/2014/main" id="{5B1C69A5-27C3-EA7F-A1EC-EBE1ADD6B2A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2563430" y="1578132"/>
            <a:ext cx="366130" cy="634625"/>
          </a:xfrm>
          <a:prstGeom prst="rect">
            <a:avLst/>
          </a:prstGeom>
        </p:spPr>
      </p:pic>
      <p:pic>
        <p:nvPicPr>
          <p:cNvPr id="7" name="Grafikk 6">
            <a:extLst>
              <a:ext uri="{FF2B5EF4-FFF2-40B4-BE49-F238E27FC236}">
                <a16:creationId xmlns:a16="http://schemas.microsoft.com/office/drawing/2014/main" id="{63E03586-05BC-7CDE-190F-748C5A824820}"/>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3118854" y="1336814"/>
            <a:ext cx="593944" cy="699715"/>
          </a:xfrm>
          <a:prstGeom prst="rect">
            <a:avLst/>
          </a:prstGeom>
        </p:spPr>
      </p:pic>
      <p:pic>
        <p:nvPicPr>
          <p:cNvPr id="9" name="Grafikk 8">
            <a:extLst>
              <a:ext uri="{FF2B5EF4-FFF2-40B4-BE49-F238E27FC236}">
                <a16:creationId xmlns:a16="http://schemas.microsoft.com/office/drawing/2014/main" id="{92FA2836-6DA9-D0BF-6379-6DAEF05661F8}"/>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4000316" y="140722"/>
            <a:ext cx="512582" cy="691579"/>
          </a:xfrm>
          <a:prstGeom prst="rect">
            <a:avLst/>
          </a:prstGeom>
        </p:spPr>
      </p:pic>
      <p:pic>
        <p:nvPicPr>
          <p:cNvPr id="11" name="Grafikk 10">
            <a:extLst>
              <a:ext uri="{FF2B5EF4-FFF2-40B4-BE49-F238E27FC236}">
                <a16:creationId xmlns:a16="http://schemas.microsoft.com/office/drawing/2014/main" id="{E906ECE0-3C6F-0313-5CF6-82F2B6B9101B}"/>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3902092" y="1016929"/>
            <a:ext cx="439356" cy="528854"/>
          </a:xfrm>
          <a:prstGeom prst="rect">
            <a:avLst/>
          </a:prstGeom>
        </p:spPr>
      </p:pic>
      <p:pic>
        <p:nvPicPr>
          <p:cNvPr id="13" name="Grafikk 12">
            <a:extLst>
              <a:ext uri="{FF2B5EF4-FFF2-40B4-BE49-F238E27FC236}">
                <a16:creationId xmlns:a16="http://schemas.microsoft.com/office/drawing/2014/main" id="{F82D5C20-9512-8414-D1F0-B5485C15EDA7}"/>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12693580" y="2407831"/>
            <a:ext cx="366130" cy="561399"/>
          </a:xfrm>
          <a:prstGeom prst="rect">
            <a:avLst/>
          </a:prstGeom>
        </p:spPr>
      </p:pic>
      <p:pic>
        <p:nvPicPr>
          <p:cNvPr id="15" name="Grafikk 14">
            <a:extLst>
              <a:ext uri="{FF2B5EF4-FFF2-40B4-BE49-F238E27FC236}">
                <a16:creationId xmlns:a16="http://schemas.microsoft.com/office/drawing/2014/main" id="{F38FCE2F-8693-970D-11B5-06F823EE92F7}"/>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12541050" y="650799"/>
            <a:ext cx="471901" cy="732260"/>
          </a:xfrm>
          <a:prstGeom prst="rect">
            <a:avLst/>
          </a:prstGeom>
        </p:spPr>
      </p:pic>
      <p:pic>
        <p:nvPicPr>
          <p:cNvPr id="17" name="Grafikk 16">
            <a:extLst>
              <a:ext uri="{FF2B5EF4-FFF2-40B4-BE49-F238E27FC236}">
                <a16:creationId xmlns:a16="http://schemas.microsoft.com/office/drawing/2014/main" id="{8FCB919F-0695-EC61-A970-0BA80F3C2373}"/>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13698686" y="2025665"/>
            <a:ext cx="406811" cy="691579"/>
          </a:xfrm>
          <a:prstGeom prst="rect">
            <a:avLst/>
          </a:prstGeom>
        </p:spPr>
      </p:pic>
      <p:pic>
        <p:nvPicPr>
          <p:cNvPr id="19" name="Grafikk 18">
            <a:extLst>
              <a:ext uri="{FF2B5EF4-FFF2-40B4-BE49-F238E27FC236}">
                <a16:creationId xmlns:a16="http://schemas.microsoft.com/office/drawing/2014/main" id="{944573A0-85F2-65C0-B448-5772B24A6DFC}"/>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13254091" y="2603099"/>
            <a:ext cx="178997" cy="170861"/>
          </a:xfrm>
          <a:prstGeom prst="rect">
            <a:avLst/>
          </a:prstGeom>
        </p:spPr>
      </p:pic>
      <p:pic>
        <p:nvPicPr>
          <p:cNvPr id="21" name="Grafikk 20">
            <a:extLst>
              <a:ext uri="{FF2B5EF4-FFF2-40B4-BE49-F238E27FC236}">
                <a16:creationId xmlns:a16="http://schemas.microsoft.com/office/drawing/2014/main" id="{7DB3BD6A-7075-7E58-7088-1BF1C32EDDE9}"/>
              </a:ext>
            </a:extLst>
          </p:cNvPr>
          <p:cNvPicPr>
            <a:picLocks noChangeAspect="1"/>
          </p:cNvPicPr>
          <p:nvPr/>
        </p:nvPicPr>
        <p:blipFill>
          <a:blip r:embed="rId24">
            <a:extLst>
              <a:ext uri="{96DAC541-7B7A-43D3-8B79-37D633B846F1}">
                <asvg:svgBlip xmlns:asvg="http://schemas.microsoft.com/office/drawing/2016/SVG/main" r:embed="rId25"/>
              </a:ext>
            </a:extLst>
          </a:blip>
          <a:stretch>
            <a:fillRect/>
          </a:stretch>
        </p:blipFill>
        <p:spPr>
          <a:xfrm>
            <a:off x="13059710" y="316230"/>
            <a:ext cx="455629" cy="536991"/>
          </a:xfrm>
          <a:prstGeom prst="rect">
            <a:avLst/>
          </a:prstGeom>
        </p:spPr>
      </p:pic>
      <p:pic>
        <p:nvPicPr>
          <p:cNvPr id="23" name="Grafikk 22">
            <a:extLst>
              <a:ext uri="{FF2B5EF4-FFF2-40B4-BE49-F238E27FC236}">
                <a16:creationId xmlns:a16="http://schemas.microsoft.com/office/drawing/2014/main" id="{9E62C2D1-F833-B653-57BB-12741ACDA5F1}"/>
              </a:ext>
            </a:extLst>
          </p:cNvPr>
          <p:cNvPicPr>
            <a:picLocks noChangeAspect="1"/>
          </p:cNvPicPr>
          <p:nvPr/>
        </p:nvPicPr>
        <p:blipFill>
          <a:blip r:embed="rId26">
            <a:extLst>
              <a:ext uri="{96DAC541-7B7A-43D3-8B79-37D633B846F1}">
                <asvg:svgBlip xmlns:asvg="http://schemas.microsoft.com/office/drawing/2016/SVG/main" r:embed="rId27"/>
              </a:ext>
            </a:extLst>
          </a:blip>
          <a:stretch>
            <a:fillRect/>
          </a:stretch>
        </p:blipFill>
        <p:spPr>
          <a:xfrm>
            <a:off x="12905124" y="-636270"/>
            <a:ext cx="610216" cy="414947"/>
          </a:xfrm>
          <a:prstGeom prst="rect">
            <a:avLst/>
          </a:prstGeom>
        </p:spPr>
      </p:pic>
      <p:pic>
        <p:nvPicPr>
          <p:cNvPr id="24" name="Grafikk 23">
            <a:extLst>
              <a:ext uri="{FF2B5EF4-FFF2-40B4-BE49-F238E27FC236}">
                <a16:creationId xmlns:a16="http://schemas.microsoft.com/office/drawing/2014/main" id="{EE57C07B-4F43-AFD4-0A35-61685087B5D3}"/>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793858" y="6374608"/>
            <a:ext cx="471901" cy="732260"/>
          </a:xfrm>
          <a:prstGeom prst="rect">
            <a:avLst/>
          </a:prstGeom>
        </p:spPr>
      </p:pic>
      <p:pic>
        <p:nvPicPr>
          <p:cNvPr id="25" name="Grafikk 24">
            <a:extLst>
              <a:ext uri="{FF2B5EF4-FFF2-40B4-BE49-F238E27FC236}">
                <a16:creationId xmlns:a16="http://schemas.microsoft.com/office/drawing/2014/main" id="{9146A178-09EC-3847-961A-135B2CA0D9FB}"/>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rot="643495">
            <a:off x="1847455" y="5960609"/>
            <a:ext cx="439356" cy="528854"/>
          </a:xfrm>
          <a:prstGeom prst="rect">
            <a:avLst/>
          </a:prstGeom>
        </p:spPr>
      </p:pic>
      <p:pic>
        <p:nvPicPr>
          <p:cNvPr id="26" name="Grafikk 25">
            <a:extLst>
              <a:ext uri="{FF2B5EF4-FFF2-40B4-BE49-F238E27FC236}">
                <a16:creationId xmlns:a16="http://schemas.microsoft.com/office/drawing/2014/main" id="{A5D1298A-5A6E-0648-0686-065FD24A58E1}"/>
              </a:ext>
            </a:extLst>
          </p:cNvPr>
          <p:cNvPicPr>
            <a:picLocks noChangeAspect="1"/>
          </p:cNvPicPr>
          <p:nvPr/>
        </p:nvPicPr>
        <p:blipFill>
          <a:blip r:embed="rId26">
            <a:extLst>
              <a:ext uri="{96DAC541-7B7A-43D3-8B79-37D633B846F1}">
                <asvg:svgBlip xmlns:asvg="http://schemas.microsoft.com/office/drawing/2016/SVG/main" r:embed="rId27"/>
              </a:ext>
            </a:extLst>
          </a:blip>
          <a:stretch>
            <a:fillRect/>
          </a:stretch>
        </p:blipFill>
        <p:spPr>
          <a:xfrm>
            <a:off x="3076907" y="6273666"/>
            <a:ext cx="747711" cy="508443"/>
          </a:xfrm>
          <a:prstGeom prst="rect">
            <a:avLst/>
          </a:prstGeom>
        </p:spPr>
      </p:pic>
      <p:pic>
        <p:nvPicPr>
          <p:cNvPr id="27" name="Grafikk 26">
            <a:extLst>
              <a:ext uri="{FF2B5EF4-FFF2-40B4-BE49-F238E27FC236}">
                <a16:creationId xmlns:a16="http://schemas.microsoft.com/office/drawing/2014/main" id="{8D508348-888E-EC04-6F91-0FD94164623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141101" y="5816432"/>
            <a:ext cx="293333" cy="508443"/>
          </a:xfrm>
          <a:prstGeom prst="rect">
            <a:avLst/>
          </a:prstGeom>
        </p:spPr>
      </p:pic>
      <p:pic>
        <p:nvPicPr>
          <p:cNvPr id="30" name="Grafikk 29">
            <a:extLst>
              <a:ext uri="{FF2B5EF4-FFF2-40B4-BE49-F238E27FC236}">
                <a16:creationId xmlns:a16="http://schemas.microsoft.com/office/drawing/2014/main" id="{293F19D6-1FB0-2C19-373D-23CC9C812A3E}"/>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4854052" y="6569877"/>
            <a:ext cx="178997" cy="170861"/>
          </a:xfrm>
          <a:prstGeom prst="rect">
            <a:avLst/>
          </a:prstGeom>
        </p:spPr>
      </p:pic>
      <p:sp>
        <p:nvSpPr>
          <p:cNvPr id="2" name="TekstSylinder 1">
            <a:extLst>
              <a:ext uri="{FF2B5EF4-FFF2-40B4-BE49-F238E27FC236}">
                <a16:creationId xmlns:a16="http://schemas.microsoft.com/office/drawing/2014/main" id="{37040B7F-3284-73C1-FAB2-912A49686911}"/>
              </a:ext>
            </a:extLst>
          </p:cNvPr>
          <p:cNvSpPr txBox="1"/>
          <p:nvPr/>
        </p:nvSpPr>
        <p:spPr>
          <a:xfrm>
            <a:off x="416870" y="1612982"/>
            <a:ext cx="10058400" cy="4801314"/>
          </a:xfrm>
          <a:prstGeom prst="rect">
            <a:avLst/>
          </a:prstGeom>
          <a:noFill/>
        </p:spPr>
        <p:txBody>
          <a:bodyPr wrap="square" rtlCol="0">
            <a:spAutoFit/>
          </a:bodyPr>
          <a:lstStyle/>
          <a:p>
            <a:pPr marL="342900" indent="-342900" algn="l">
              <a:buFont typeface="+mj-lt"/>
              <a:buAutoNum type="arabicPeriod"/>
            </a:pPr>
            <a:r>
              <a:rPr lang="nb-NO" b="0" i="0" dirty="0">
                <a:effectLst/>
              </a:rPr>
              <a:t>Jobb systematisk med kvalitetsforbedring.</a:t>
            </a:r>
          </a:p>
          <a:p>
            <a:pPr marL="342900" indent="-342900" algn="l">
              <a:buFont typeface="+mj-lt"/>
              <a:buAutoNum type="arabicPeriod"/>
            </a:pPr>
            <a:r>
              <a:rPr lang="nb-NO" b="0" i="0" dirty="0">
                <a:effectLst/>
              </a:rPr>
              <a:t>Bruk en </a:t>
            </a:r>
            <a:r>
              <a:rPr lang="nb-NO" b="0" i="0" u="none" strike="noStrike" dirty="0">
                <a:effectLst/>
                <a:hlinkClick r:id="rId28">
                  <a:extLst>
                    <a:ext uri="{A12FA001-AC4F-418D-AE19-62706E023703}">
                      <ahyp:hlinkClr xmlns:ahyp="http://schemas.microsoft.com/office/drawing/2018/hyperlinkcolor" val="tx"/>
                    </a:ext>
                  </a:extLst>
                </a:hlinkClick>
              </a:rPr>
              <a:t>modell for kvalitetsforbedring, se f. eks. modell for kvalitetsforbedring (helsebiblioteket.no)</a:t>
            </a:r>
            <a:r>
              <a:rPr lang="nb-NO" b="0" i="0" dirty="0">
                <a:effectLst/>
              </a:rPr>
              <a:t>.</a:t>
            </a:r>
          </a:p>
          <a:p>
            <a:pPr marL="342900" indent="-342900" algn="l">
              <a:buFont typeface="+mj-lt"/>
              <a:buAutoNum type="arabicPeriod"/>
            </a:pPr>
            <a:r>
              <a:rPr lang="nb-NO" b="0" i="0" dirty="0">
                <a:effectLst/>
              </a:rPr>
              <a:t>Husk at både lederforankring og medarbeiderforankring er avgjørende.  </a:t>
            </a:r>
          </a:p>
          <a:p>
            <a:pPr marL="342900" indent="-342900" algn="l">
              <a:buFont typeface="+mj-lt"/>
              <a:buAutoNum type="arabicPeriod"/>
            </a:pPr>
            <a:r>
              <a:rPr lang="nb-NO" b="0" i="0" dirty="0">
                <a:effectLst/>
              </a:rPr>
              <a:t>Start med å identifisere behov for forbedring - lytt til de som har skoene på!</a:t>
            </a:r>
          </a:p>
          <a:p>
            <a:pPr marL="342900" indent="-342900" algn="l">
              <a:buFont typeface="+mj-lt"/>
              <a:buAutoNum type="arabicPeriod"/>
            </a:pPr>
            <a:r>
              <a:rPr lang="nb-NO" b="0" i="0" dirty="0">
                <a:effectLst/>
              </a:rPr>
              <a:t>Kartlegg kompetansebehovet i tjenestene og lag en strategisk plan for kompetanseheving.</a:t>
            </a:r>
          </a:p>
          <a:p>
            <a:pPr marL="342900" indent="-342900" algn="l">
              <a:buFont typeface="+mj-lt"/>
              <a:buAutoNum type="arabicPeriod"/>
            </a:pPr>
            <a:r>
              <a:rPr lang="nb-NO" b="0" i="0" dirty="0">
                <a:effectLst/>
              </a:rPr>
              <a:t>Opprett referansegrupper, ta i bruk råd for funksjonshemmede, brukerpanel og liknende som kan hjelpe kommunen i å identifisere utfordringer.</a:t>
            </a:r>
          </a:p>
          <a:p>
            <a:pPr marL="342900" indent="-342900" algn="l">
              <a:buFont typeface="+mj-lt"/>
              <a:buAutoNum type="arabicPeriod"/>
            </a:pPr>
            <a:r>
              <a:rPr lang="nb-NO" b="0" i="0" dirty="0">
                <a:effectLst/>
              </a:rPr>
              <a:t>Alle involverte må delta: bli gjerne inspirert av </a:t>
            </a:r>
            <a:r>
              <a:rPr lang="nb-NO" dirty="0">
                <a:hlinkClick r:id="rId29">
                  <a:extLst>
                    <a:ext uri="{A12FA001-AC4F-418D-AE19-62706E023703}">
                      <ahyp:hlinkClr xmlns:ahyp="http://schemas.microsoft.com/office/drawing/2018/hyperlinkcolor" val="tx"/>
                    </a:ext>
                  </a:extLst>
                </a:hlinkClick>
              </a:rPr>
              <a:t>Rettighetsbanken - Stiftelsen SOR</a:t>
            </a:r>
            <a:endParaRPr lang="nb-NO" b="0" i="0" dirty="0">
              <a:effectLst/>
            </a:endParaRPr>
          </a:p>
          <a:p>
            <a:pPr marL="342900" indent="-342900" algn="l">
              <a:buFont typeface="+mj-lt"/>
              <a:buAutoNum type="arabicPeriod"/>
            </a:pPr>
            <a:r>
              <a:rPr lang="nb-NO" b="0" i="0" dirty="0">
                <a:effectLst/>
              </a:rPr>
              <a:t>Ikke finn opp kruttet på nytt - lær av andre kommuner!</a:t>
            </a:r>
          </a:p>
          <a:p>
            <a:pPr marL="342900" indent="-342900" algn="l">
              <a:buFont typeface="+mj-lt"/>
              <a:buAutoNum type="arabicPeriod"/>
            </a:pPr>
            <a:r>
              <a:rPr lang="nb-NO" b="0" i="0" dirty="0">
                <a:effectLst/>
              </a:rPr>
              <a:t>Lag en plan for gjennomføring av endringer.</a:t>
            </a:r>
          </a:p>
          <a:p>
            <a:pPr marL="342900" indent="-342900" algn="l">
              <a:buFont typeface="+mj-lt"/>
              <a:buAutoNum type="arabicPeriod"/>
            </a:pPr>
            <a:r>
              <a:rPr lang="nb-NO" b="0" i="0" dirty="0">
                <a:effectLst/>
              </a:rPr>
              <a:t>Sett i gang eller støtt opp om nettverk for fagansvarlige - deling av erfaringer, kunnskap, metoder, og verktøy er gull verd!</a:t>
            </a:r>
          </a:p>
          <a:p>
            <a:pPr marL="342900" indent="-342900" algn="l">
              <a:buFont typeface="+mj-lt"/>
              <a:buAutoNum type="arabicPeriod"/>
            </a:pPr>
            <a:endParaRPr lang="nb-NO" dirty="0"/>
          </a:p>
          <a:p>
            <a:pPr algn="l"/>
            <a:r>
              <a:rPr lang="nb-NO" b="0" i="0" dirty="0">
                <a:effectLst/>
              </a:rPr>
              <a:t>Rådene er hentet fra </a:t>
            </a:r>
            <a:r>
              <a:rPr lang="nb-NO" dirty="0">
                <a:hlinkClick r:id="rId30">
                  <a:extLst>
                    <a:ext uri="{A12FA001-AC4F-418D-AE19-62706E023703}">
                      <ahyp:hlinkClr xmlns:ahyp="http://schemas.microsoft.com/office/drawing/2018/hyperlinkcolor" val="tx"/>
                    </a:ext>
                  </a:extLst>
                </a:hlinkClick>
              </a:rPr>
              <a:t>10 gode råd til kommunene i forbedringsarbeidet – Helsedirektoratet</a:t>
            </a:r>
            <a:r>
              <a:rPr lang="nb-NO" dirty="0"/>
              <a:t> </a:t>
            </a:r>
            <a:endParaRPr lang="nb-NO" b="0" i="0" dirty="0">
              <a:effectLst/>
            </a:endParaRPr>
          </a:p>
          <a:p>
            <a:br>
              <a:rPr lang="nb-NO" dirty="0"/>
            </a:br>
            <a:endParaRPr lang="nb-NO" dirty="0"/>
          </a:p>
        </p:txBody>
      </p:sp>
    </p:spTree>
    <p:extLst>
      <p:ext uri="{BB962C8B-B14F-4D97-AF65-F5344CB8AC3E}">
        <p14:creationId xmlns:p14="http://schemas.microsoft.com/office/powerpoint/2010/main" val="1012180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7C6C90CE-863B-A01C-ACDF-2A28B0ECE172}"/>
            </a:ext>
          </a:extLst>
        </p:cNvPr>
        <p:cNvGrpSpPr/>
        <p:nvPr/>
      </p:nvGrpSpPr>
      <p:grpSpPr>
        <a:xfrm>
          <a:off x="0" y="0"/>
          <a:ext cx="0" cy="0"/>
          <a:chOff x="0" y="0"/>
          <a:chExt cx="0" cy="0"/>
        </a:xfrm>
      </p:grpSpPr>
      <p:pic>
        <p:nvPicPr>
          <p:cNvPr id="29" name="Grafikk 28">
            <a:extLst>
              <a:ext uri="{FF2B5EF4-FFF2-40B4-BE49-F238E27FC236}">
                <a16:creationId xmlns:a16="http://schemas.microsoft.com/office/drawing/2014/main" id="{99BBE64D-464E-E7FC-AE1B-A0DC1EE120B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351923" y="6239796"/>
            <a:ext cx="7772400" cy="867072"/>
          </a:xfrm>
          <a:prstGeom prst="rect">
            <a:avLst/>
          </a:prstGeom>
        </p:spPr>
      </p:pic>
      <p:pic>
        <p:nvPicPr>
          <p:cNvPr id="1048" name="Bilde 1047">
            <a:extLst>
              <a:ext uri="{FF2B5EF4-FFF2-40B4-BE49-F238E27FC236}">
                <a16:creationId xmlns:a16="http://schemas.microsoft.com/office/drawing/2014/main" id="{ACF278B6-D323-4EA2-6D75-2121C7DD77D1}"/>
              </a:ext>
            </a:extLst>
          </p:cNvPr>
          <p:cNvPicPr>
            <a:picLocks noChangeAspect="1"/>
          </p:cNvPicPr>
          <p:nvPr/>
        </p:nvPicPr>
        <p:blipFill>
          <a:blip r:embed="rId5"/>
          <a:stretch>
            <a:fillRect/>
          </a:stretch>
        </p:blipFill>
        <p:spPr>
          <a:xfrm>
            <a:off x="9250154" y="5873957"/>
            <a:ext cx="2926320" cy="1010100"/>
          </a:xfrm>
          <a:prstGeom prst="rect">
            <a:avLst/>
          </a:prstGeom>
        </p:spPr>
      </p:pic>
      <p:sp>
        <p:nvSpPr>
          <p:cNvPr id="1314" name="Title 2">
            <a:extLst>
              <a:ext uri="{FF2B5EF4-FFF2-40B4-BE49-F238E27FC236}">
                <a16:creationId xmlns:a16="http://schemas.microsoft.com/office/drawing/2014/main" id="{F5713CD7-E164-C7A5-7554-90C3D10EAEAC}"/>
              </a:ext>
            </a:extLst>
          </p:cNvPr>
          <p:cNvSpPr>
            <a:spLocks noGrp="1"/>
          </p:cNvSpPr>
          <p:nvPr>
            <p:ph type="title"/>
          </p:nvPr>
        </p:nvSpPr>
        <p:spPr>
          <a:xfrm>
            <a:off x="416870" y="632964"/>
            <a:ext cx="9960508" cy="504129"/>
          </a:xfrm>
        </p:spPr>
        <p:txBody>
          <a:bodyPr/>
          <a:lstStyle/>
          <a:p>
            <a:pPr algn="ctr"/>
            <a:r>
              <a:rPr lang="nb-NO" sz="2800" dirty="0">
                <a:solidFill>
                  <a:schemeClr val="tx2"/>
                </a:solidFill>
              </a:rPr>
              <a:t>Finn mer støttemateriell for økt beslutningstøtte her:</a:t>
            </a:r>
            <a:endParaRPr lang="en-NO" sz="2800" dirty="0">
              <a:solidFill>
                <a:schemeClr val="tx2"/>
              </a:solidFill>
            </a:endParaRPr>
          </a:p>
        </p:txBody>
      </p:sp>
      <p:pic>
        <p:nvPicPr>
          <p:cNvPr id="3" name="Grafikk 2">
            <a:extLst>
              <a:ext uri="{FF2B5EF4-FFF2-40B4-BE49-F238E27FC236}">
                <a16:creationId xmlns:a16="http://schemas.microsoft.com/office/drawing/2014/main" id="{DE939B83-6743-F930-2409-AABDBA33035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4158383" y="1626949"/>
            <a:ext cx="366130" cy="268495"/>
          </a:xfrm>
          <a:prstGeom prst="rect">
            <a:avLst/>
          </a:prstGeom>
        </p:spPr>
      </p:pic>
      <p:pic>
        <p:nvPicPr>
          <p:cNvPr id="5" name="Grafikk 4">
            <a:extLst>
              <a:ext uri="{FF2B5EF4-FFF2-40B4-BE49-F238E27FC236}">
                <a16:creationId xmlns:a16="http://schemas.microsoft.com/office/drawing/2014/main" id="{80A18916-C017-4B62-7F12-19901034CF2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2563430" y="1578132"/>
            <a:ext cx="366130" cy="634625"/>
          </a:xfrm>
          <a:prstGeom prst="rect">
            <a:avLst/>
          </a:prstGeom>
        </p:spPr>
      </p:pic>
      <p:pic>
        <p:nvPicPr>
          <p:cNvPr id="7" name="Grafikk 6">
            <a:extLst>
              <a:ext uri="{FF2B5EF4-FFF2-40B4-BE49-F238E27FC236}">
                <a16:creationId xmlns:a16="http://schemas.microsoft.com/office/drawing/2014/main" id="{E0EEE805-5722-802F-32AB-C27D0CC677DD}"/>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3118854" y="1336814"/>
            <a:ext cx="593944" cy="699715"/>
          </a:xfrm>
          <a:prstGeom prst="rect">
            <a:avLst/>
          </a:prstGeom>
        </p:spPr>
      </p:pic>
      <p:pic>
        <p:nvPicPr>
          <p:cNvPr id="9" name="Grafikk 8">
            <a:extLst>
              <a:ext uri="{FF2B5EF4-FFF2-40B4-BE49-F238E27FC236}">
                <a16:creationId xmlns:a16="http://schemas.microsoft.com/office/drawing/2014/main" id="{60B5EA99-FCBF-ED13-CFC1-740D4DF0692B}"/>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4000316" y="140722"/>
            <a:ext cx="512582" cy="691579"/>
          </a:xfrm>
          <a:prstGeom prst="rect">
            <a:avLst/>
          </a:prstGeom>
        </p:spPr>
      </p:pic>
      <p:pic>
        <p:nvPicPr>
          <p:cNvPr id="11" name="Grafikk 10">
            <a:extLst>
              <a:ext uri="{FF2B5EF4-FFF2-40B4-BE49-F238E27FC236}">
                <a16:creationId xmlns:a16="http://schemas.microsoft.com/office/drawing/2014/main" id="{4277F5AD-A84E-E977-C24E-9514A4B78CED}"/>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3902092" y="1016929"/>
            <a:ext cx="439356" cy="528854"/>
          </a:xfrm>
          <a:prstGeom prst="rect">
            <a:avLst/>
          </a:prstGeom>
        </p:spPr>
      </p:pic>
      <p:pic>
        <p:nvPicPr>
          <p:cNvPr id="13" name="Grafikk 12">
            <a:extLst>
              <a:ext uri="{FF2B5EF4-FFF2-40B4-BE49-F238E27FC236}">
                <a16:creationId xmlns:a16="http://schemas.microsoft.com/office/drawing/2014/main" id="{06F737C2-CF75-3725-B823-EDF696971F05}"/>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12693580" y="2407831"/>
            <a:ext cx="366130" cy="561399"/>
          </a:xfrm>
          <a:prstGeom prst="rect">
            <a:avLst/>
          </a:prstGeom>
        </p:spPr>
      </p:pic>
      <p:pic>
        <p:nvPicPr>
          <p:cNvPr id="15" name="Grafikk 14">
            <a:extLst>
              <a:ext uri="{FF2B5EF4-FFF2-40B4-BE49-F238E27FC236}">
                <a16:creationId xmlns:a16="http://schemas.microsoft.com/office/drawing/2014/main" id="{DC93A74F-9EEC-86E5-F784-E5823570D08F}"/>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12541050" y="650799"/>
            <a:ext cx="471901" cy="732260"/>
          </a:xfrm>
          <a:prstGeom prst="rect">
            <a:avLst/>
          </a:prstGeom>
        </p:spPr>
      </p:pic>
      <p:pic>
        <p:nvPicPr>
          <p:cNvPr id="17" name="Grafikk 16">
            <a:extLst>
              <a:ext uri="{FF2B5EF4-FFF2-40B4-BE49-F238E27FC236}">
                <a16:creationId xmlns:a16="http://schemas.microsoft.com/office/drawing/2014/main" id="{E9E4511D-3F9E-11D8-A8DB-8279D390C881}"/>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13698686" y="2025665"/>
            <a:ext cx="406811" cy="691579"/>
          </a:xfrm>
          <a:prstGeom prst="rect">
            <a:avLst/>
          </a:prstGeom>
        </p:spPr>
      </p:pic>
      <p:pic>
        <p:nvPicPr>
          <p:cNvPr id="19" name="Grafikk 18">
            <a:extLst>
              <a:ext uri="{FF2B5EF4-FFF2-40B4-BE49-F238E27FC236}">
                <a16:creationId xmlns:a16="http://schemas.microsoft.com/office/drawing/2014/main" id="{7B83AB12-EA01-76F8-377C-1E7E3E4B17E0}"/>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13254091" y="2603099"/>
            <a:ext cx="178997" cy="170861"/>
          </a:xfrm>
          <a:prstGeom prst="rect">
            <a:avLst/>
          </a:prstGeom>
        </p:spPr>
      </p:pic>
      <p:pic>
        <p:nvPicPr>
          <p:cNvPr id="21" name="Grafikk 20">
            <a:extLst>
              <a:ext uri="{FF2B5EF4-FFF2-40B4-BE49-F238E27FC236}">
                <a16:creationId xmlns:a16="http://schemas.microsoft.com/office/drawing/2014/main" id="{1CCA07CA-E23F-0FCC-E4EA-FD7D462D5999}"/>
              </a:ext>
            </a:extLst>
          </p:cNvPr>
          <p:cNvPicPr>
            <a:picLocks noChangeAspect="1"/>
          </p:cNvPicPr>
          <p:nvPr/>
        </p:nvPicPr>
        <p:blipFill>
          <a:blip r:embed="rId24">
            <a:extLst>
              <a:ext uri="{96DAC541-7B7A-43D3-8B79-37D633B846F1}">
                <asvg:svgBlip xmlns:asvg="http://schemas.microsoft.com/office/drawing/2016/SVG/main" r:embed="rId25"/>
              </a:ext>
            </a:extLst>
          </a:blip>
          <a:stretch>
            <a:fillRect/>
          </a:stretch>
        </p:blipFill>
        <p:spPr>
          <a:xfrm>
            <a:off x="13059710" y="316230"/>
            <a:ext cx="455629" cy="536991"/>
          </a:xfrm>
          <a:prstGeom prst="rect">
            <a:avLst/>
          </a:prstGeom>
        </p:spPr>
      </p:pic>
      <p:pic>
        <p:nvPicPr>
          <p:cNvPr id="23" name="Grafikk 22">
            <a:extLst>
              <a:ext uri="{FF2B5EF4-FFF2-40B4-BE49-F238E27FC236}">
                <a16:creationId xmlns:a16="http://schemas.microsoft.com/office/drawing/2014/main" id="{F3DF21E1-1334-D041-6AA8-10E23EB40001}"/>
              </a:ext>
            </a:extLst>
          </p:cNvPr>
          <p:cNvPicPr>
            <a:picLocks noChangeAspect="1"/>
          </p:cNvPicPr>
          <p:nvPr/>
        </p:nvPicPr>
        <p:blipFill>
          <a:blip r:embed="rId26">
            <a:extLst>
              <a:ext uri="{96DAC541-7B7A-43D3-8B79-37D633B846F1}">
                <asvg:svgBlip xmlns:asvg="http://schemas.microsoft.com/office/drawing/2016/SVG/main" r:embed="rId27"/>
              </a:ext>
            </a:extLst>
          </a:blip>
          <a:stretch>
            <a:fillRect/>
          </a:stretch>
        </p:blipFill>
        <p:spPr>
          <a:xfrm>
            <a:off x="12905124" y="-636270"/>
            <a:ext cx="610216" cy="414947"/>
          </a:xfrm>
          <a:prstGeom prst="rect">
            <a:avLst/>
          </a:prstGeom>
        </p:spPr>
      </p:pic>
      <p:pic>
        <p:nvPicPr>
          <p:cNvPr id="24" name="Grafikk 23">
            <a:extLst>
              <a:ext uri="{FF2B5EF4-FFF2-40B4-BE49-F238E27FC236}">
                <a16:creationId xmlns:a16="http://schemas.microsoft.com/office/drawing/2014/main" id="{EED3731F-F5F6-524B-264F-33B0784CC4E1}"/>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793858" y="6374608"/>
            <a:ext cx="471901" cy="732260"/>
          </a:xfrm>
          <a:prstGeom prst="rect">
            <a:avLst/>
          </a:prstGeom>
        </p:spPr>
      </p:pic>
      <p:pic>
        <p:nvPicPr>
          <p:cNvPr id="25" name="Grafikk 24">
            <a:extLst>
              <a:ext uri="{FF2B5EF4-FFF2-40B4-BE49-F238E27FC236}">
                <a16:creationId xmlns:a16="http://schemas.microsoft.com/office/drawing/2014/main" id="{63055348-87A3-930D-B604-1C726B496BA6}"/>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rot="643495">
            <a:off x="1847455" y="5960609"/>
            <a:ext cx="439356" cy="528854"/>
          </a:xfrm>
          <a:prstGeom prst="rect">
            <a:avLst/>
          </a:prstGeom>
        </p:spPr>
      </p:pic>
      <p:pic>
        <p:nvPicPr>
          <p:cNvPr id="26" name="Grafikk 25">
            <a:extLst>
              <a:ext uri="{FF2B5EF4-FFF2-40B4-BE49-F238E27FC236}">
                <a16:creationId xmlns:a16="http://schemas.microsoft.com/office/drawing/2014/main" id="{6147A01E-FFA2-8500-9F4A-F411B5ACC586}"/>
              </a:ext>
            </a:extLst>
          </p:cNvPr>
          <p:cNvPicPr>
            <a:picLocks noChangeAspect="1"/>
          </p:cNvPicPr>
          <p:nvPr/>
        </p:nvPicPr>
        <p:blipFill>
          <a:blip r:embed="rId26">
            <a:extLst>
              <a:ext uri="{96DAC541-7B7A-43D3-8B79-37D633B846F1}">
                <asvg:svgBlip xmlns:asvg="http://schemas.microsoft.com/office/drawing/2016/SVG/main" r:embed="rId27"/>
              </a:ext>
            </a:extLst>
          </a:blip>
          <a:stretch>
            <a:fillRect/>
          </a:stretch>
        </p:blipFill>
        <p:spPr>
          <a:xfrm>
            <a:off x="3076907" y="6273666"/>
            <a:ext cx="747711" cy="508443"/>
          </a:xfrm>
          <a:prstGeom prst="rect">
            <a:avLst/>
          </a:prstGeom>
        </p:spPr>
      </p:pic>
      <p:pic>
        <p:nvPicPr>
          <p:cNvPr id="27" name="Grafikk 26">
            <a:extLst>
              <a:ext uri="{FF2B5EF4-FFF2-40B4-BE49-F238E27FC236}">
                <a16:creationId xmlns:a16="http://schemas.microsoft.com/office/drawing/2014/main" id="{A478119C-5D8C-30B9-536F-C5F288FDC01B}"/>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141101" y="5816432"/>
            <a:ext cx="293333" cy="508443"/>
          </a:xfrm>
          <a:prstGeom prst="rect">
            <a:avLst/>
          </a:prstGeom>
        </p:spPr>
      </p:pic>
      <p:pic>
        <p:nvPicPr>
          <p:cNvPr id="30" name="Grafikk 29">
            <a:extLst>
              <a:ext uri="{FF2B5EF4-FFF2-40B4-BE49-F238E27FC236}">
                <a16:creationId xmlns:a16="http://schemas.microsoft.com/office/drawing/2014/main" id="{997F8740-1D25-E6DC-0F68-75C0248B5099}"/>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4854052" y="6569877"/>
            <a:ext cx="178997" cy="170861"/>
          </a:xfrm>
          <a:prstGeom prst="rect">
            <a:avLst/>
          </a:prstGeom>
        </p:spPr>
      </p:pic>
      <p:sp>
        <p:nvSpPr>
          <p:cNvPr id="4" name="TekstSylinder 3">
            <a:extLst>
              <a:ext uri="{FF2B5EF4-FFF2-40B4-BE49-F238E27FC236}">
                <a16:creationId xmlns:a16="http://schemas.microsoft.com/office/drawing/2014/main" id="{9126DEC4-0AE0-FD0B-7C42-39D9A9DE3D4C}"/>
              </a:ext>
            </a:extLst>
          </p:cNvPr>
          <p:cNvSpPr txBox="1"/>
          <p:nvPr/>
        </p:nvSpPr>
        <p:spPr>
          <a:xfrm>
            <a:off x="416870" y="1426287"/>
            <a:ext cx="9471258" cy="369332"/>
          </a:xfrm>
          <a:prstGeom prst="rect">
            <a:avLst/>
          </a:prstGeom>
          <a:noFill/>
        </p:spPr>
        <p:txBody>
          <a:bodyPr wrap="square" rtlCol="0">
            <a:spAutoFit/>
          </a:bodyPr>
          <a:lstStyle/>
          <a:p>
            <a:pPr marL="449580"/>
            <a:r>
              <a:rPr lang="nb-NO" sz="1800" dirty="0">
                <a:effectLst/>
                <a:latin typeface="Aptos" panose="020B0004020202020204" pitchFamily="34" charset="0"/>
                <a:ea typeface="Aptos" panose="020B0004020202020204" pitchFamily="34" charset="0"/>
                <a:cs typeface="Aptos" panose="020B0004020202020204" pitchFamily="34" charset="0"/>
              </a:rPr>
              <a:t> </a:t>
            </a:r>
          </a:p>
        </p:txBody>
      </p:sp>
      <p:pic>
        <p:nvPicPr>
          <p:cNvPr id="2" name="Bilde 1" descr="Et bilde som inneholder mønster, piksel, design, maske&#10;&#10;KI-generert innhold kan være feil.">
            <a:extLst>
              <a:ext uri="{FF2B5EF4-FFF2-40B4-BE49-F238E27FC236}">
                <a16:creationId xmlns:a16="http://schemas.microsoft.com/office/drawing/2014/main" id="{21604ECE-4273-440E-560F-B0B48BFCFEEE}"/>
              </a:ext>
            </a:extLst>
          </p:cNvPr>
          <p:cNvPicPr>
            <a:picLocks noChangeAspect="1"/>
          </p:cNvPicPr>
          <p:nvPr/>
        </p:nvPicPr>
        <p:blipFill>
          <a:blip r:embed="rId28"/>
          <a:stretch>
            <a:fillRect/>
          </a:stretch>
        </p:blipFill>
        <p:spPr>
          <a:xfrm>
            <a:off x="4141101" y="1937833"/>
            <a:ext cx="3259576" cy="3259576"/>
          </a:xfrm>
          <a:prstGeom prst="rect">
            <a:avLst/>
          </a:prstGeom>
        </p:spPr>
      </p:pic>
    </p:spTree>
    <p:extLst>
      <p:ext uri="{BB962C8B-B14F-4D97-AF65-F5344CB8AC3E}">
        <p14:creationId xmlns:p14="http://schemas.microsoft.com/office/powerpoint/2010/main" val="3420871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STVK - Presentasjonsmal - Lilla">
  <a:themeElements>
    <a:clrScheme name="Beslutningsstøtte">
      <a:dk1>
        <a:srgbClr val="000000"/>
      </a:dk1>
      <a:lt1>
        <a:srgbClr val="FFFFFF"/>
      </a:lt1>
      <a:dk2>
        <a:srgbClr val="00693C"/>
      </a:dk2>
      <a:lt2>
        <a:srgbClr val="E6E7E8"/>
      </a:lt2>
      <a:accent1>
        <a:srgbClr val="69BE28"/>
      </a:accent1>
      <a:accent2>
        <a:srgbClr val="E36E3B"/>
      </a:accent2>
      <a:accent3>
        <a:srgbClr val="E3CA00"/>
      </a:accent3>
      <a:accent4>
        <a:srgbClr val="63498C"/>
      </a:accent4>
      <a:accent5>
        <a:srgbClr val="4D4D4D"/>
      </a:accent5>
      <a:accent6>
        <a:srgbClr val="FFFFFF"/>
      </a:accent6>
      <a:hlink>
        <a:srgbClr val="FFFFFF"/>
      </a:hlink>
      <a:folHlink>
        <a:srgbClr val="FFFFF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Stavanger kommune 653 SG Powerpoint_mal_2020_UtenFilm (002)  -  Skrivebeskyttet" id="{C5100BDA-484C-4692-BE49-69D9BA41545A}" vid="{7C5AFBD3-317E-4E8B-99F1-88B12A9924F0}"/>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49aaa8d6-a700-4ec0-90eb-32a8ed0b84f7" xsi:nil="true"/>
    <lcf76f155ced4ddcb4097134ff3c332f xmlns="a0b41b3d-8457-4bb0-bee2-0cde2c772a53">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456CFDA5A2AD8D46878C0170A30019B6" ma:contentTypeVersion="13" ma:contentTypeDescription="Opprett et nytt dokument." ma:contentTypeScope="" ma:versionID="46c569f7a7dbd9959e351ee58655301a">
  <xsd:schema xmlns:xsd="http://www.w3.org/2001/XMLSchema" xmlns:xs="http://www.w3.org/2001/XMLSchema" xmlns:p="http://schemas.microsoft.com/office/2006/metadata/properties" xmlns:ns2="a0b41b3d-8457-4bb0-bee2-0cde2c772a53" xmlns:ns3="49aaa8d6-a700-4ec0-90eb-32a8ed0b84f7" targetNamespace="http://schemas.microsoft.com/office/2006/metadata/properties" ma:root="true" ma:fieldsID="6e9739b11361b6817f58f55a39ea4550" ns2:_="" ns3:_="">
    <xsd:import namespace="a0b41b3d-8457-4bb0-bee2-0cde2c772a53"/>
    <xsd:import namespace="49aaa8d6-a700-4ec0-90eb-32a8ed0b84f7"/>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3:SharedWithUsers" minOccurs="0"/>
                <xsd:element ref="ns3:SharedWithDetail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0b41b3d-8457-4bb0-bee2-0cde2c772a5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Bildemerkelapper" ma:readOnly="false" ma:fieldId="{5cf76f15-5ced-4ddc-b409-7134ff3c332f}" ma:taxonomyMulti="true" ma:sspId="58b7fd7f-a84c-4463-96b0-c5d9876b7c64"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SearchProperties" ma:index="17" nillable="true" ma:displayName="MediaServiceSearchProperties" ma:hidden="true" ma:internalName="MediaServiceSearchProperties" ma:readOnly="true">
      <xsd:simpleType>
        <xsd:restriction base="dms:Note"/>
      </xsd:simpleType>
    </xsd:element>
    <xsd:element name="MediaServiceDateTaken" ma:index="20" nillable="true" ma:displayName="MediaServiceDateTaken" ma:hidden="true" ma:indexed="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9aaa8d6-a700-4ec0-90eb-32a8ed0b84f7"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e75e1863-7bef-4872-a7c1-bbbe538cb36d}" ma:internalName="TaxCatchAll" ma:showField="CatchAllData" ma:web="49aaa8d6-a700-4ec0-90eb-32a8ed0b84f7">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lings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757A67C-288D-4146-8A5D-2D3E769DBA5B}">
  <ds:schemaRefs>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49aaa8d6-a700-4ec0-90eb-32a8ed0b84f7"/>
    <ds:schemaRef ds:uri="http://purl.org/dc/elements/1.1/"/>
    <ds:schemaRef ds:uri="a0b41b3d-8457-4bb0-bee2-0cde2c772a53"/>
    <ds:schemaRef ds:uri="http://www.w3.org/XML/1998/namespace"/>
    <ds:schemaRef ds:uri="http://purl.org/dc/dcmitype/"/>
  </ds:schemaRefs>
</ds:datastoreItem>
</file>

<file path=customXml/itemProps2.xml><?xml version="1.0" encoding="utf-8"?>
<ds:datastoreItem xmlns:ds="http://schemas.openxmlformats.org/officeDocument/2006/customXml" ds:itemID="{400A37F4-A061-4141-96DF-8A24576DC2BF}">
  <ds:schemaRefs>
    <ds:schemaRef ds:uri="http://schemas.microsoft.com/sharepoint/v3/contenttype/forms"/>
  </ds:schemaRefs>
</ds:datastoreItem>
</file>

<file path=customXml/itemProps3.xml><?xml version="1.0" encoding="utf-8"?>
<ds:datastoreItem xmlns:ds="http://schemas.openxmlformats.org/officeDocument/2006/customXml" ds:itemID="{F31A1FDB-5615-478D-A7E1-77CF62A7B7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0b41b3d-8457-4bb0-bee2-0cde2c772a53"/>
    <ds:schemaRef ds:uri="49aaa8d6-a700-4ec0-90eb-32a8ed0b84f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d41caaa9-a41a-4e0f-9bf6-05cd1f48d271}" enabled="0" method="" siteId="{d41caaa9-a41a-4e0f-9bf6-05cd1f48d271}" removed="1"/>
</clbl:labelList>
</file>

<file path=docProps/app.xml><?xml version="1.0" encoding="utf-8"?>
<Properties xmlns="http://schemas.openxmlformats.org/officeDocument/2006/extended-properties" xmlns:vt="http://schemas.openxmlformats.org/officeDocument/2006/docPropsVTypes">
  <Template/>
  <TotalTime>32978</TotalTime>
  <Words>4091</Words>
  <Application>Microsoft Office PowerPoint</Application>
  <PresentationFormat>Widescreen</PresentationFormat>
  <Paragraphs>254</Paragraphs>
  <Slides>18</Slides>
  <Notes>18</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STVK - Presentasjonsmal - Lilla</vt:lpstr>
      <vt:lpstr>Rammeverk for beslutningsstøtte</vt:lpstr>
      <vt:lpstr>Hva er beslutningstøtte?</vt:lpstr>
      <vt:lpstr>Hvilke krav og anbefalinger gjelder?</vt:lpstr>
      <vt:lpstr>Hva sier den nasjonale veilederen om beslutningstøtte?</vt:lpstr>
      <vt:lpstr>Rammeverk for beslutningstøtte</vt:lpstr>
      <vt:lpstr>Rammeverk for beslutningsstøtte</vt:lpstr>
      <vt:lpstr>PowerPoint Presentation</vt:lpstr>
      <vt:lpstr>PowerPoint Presentation</vt:lpstr>
      <vt:lpstr>PowerPoint Presentation</vt:lpstr>
      <vt:lpstr>Trinn 1</vt:lpstr>
      <vt:lpstr>Trinn 2</vt:lpstr>
      <vt:lpstr>Trinn 3</vt:lpstr>
      <vt:lpstr>Trinn 4</vt:lpstr>
      <vt:lpstr>Trinn 5</vt:lpstr>
      <vt:lpstr>Trinn 6</vt:lpstr>
      <vt:lpstr>Trinn 7</vt:lpstr>
      <vt:lpstr>   10 gode råd til kommunene i forbedringsarbeidet</vt:lpstr>
      <vt:lpstr>Finn mer støttemateriell for økt beslutningstøtte her: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Næringsstrategiens handlingsplan 2022-2023</dc:title>
  <dc:creator>Linda Ekholm</dc:creator>
  <cp:lastModifiedBy>Sølvi Linde</cp:lastModifiedBy>
  <cp:revision>200</cp:revision>
  <dcterms:created xsi:type="dcterms:W3CDTF">2021-11-09T12:32:18Z</dcterms:created>
  <dcterms:modified xsi:type="dcterms:W3CDTF">2025-06-12T08:34:49Z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0x010100456CFDA5A2AD8D46878C0170A30019B6</vt:lpwstr>
  </property>
  <property fmtid="{D5CDD505-2E9C-101B-9397-08002B2CF9AE}" pid="3" name="MediaServiceImageTags">
    <vt:lpwstr/>
  </property>
</Properties>
</file>