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366" r:id="rId5"/>
    <p:sldId id="345" r:id="rId6"/>
    <p:sldId id="360" r:id="rId7"/>
    <p:sldId id="361" r:id="rId8"/>
    <p:sldId id="357" r:id="rId9"/>
    <p:sldId id="358" r:id="rId10"/>
    <p:sldId id="364" r:id="rId11"/>
    <p:sldId id="363" r:id="rId12"/>
    <p:sldId id="433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5D02F1-E2E5-403A-80BD-DA90A705BE0A}" v="35" dt="2025-02-17T08:44:09.1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n Pladsen" userId="S::6263@vestvagoy.kommune.no::50f37e07-b039-483e-98db-d5165bf036af" providerId="AD" clId="Web-{80A3DF00-B904-4965-B632-B1E449EA2C00}"/>
    <pc:docChg chg="modSld">
      <pc:chgData name="Elin Pladsen" userId="S::6263@vestvagoy.kommune.no::50f37e07-b039-483e-98db-d5165bf036af" providerId="AD" clId="Web-{80A3DF00-B904-4965-B632-B1E449EA2C00}" dt="2024-08-29T13:13:40.580" v="1" actId="20577"/>
      <pc:docMkLst>
        <pc:docMk/>
      </pc:docMkLst>
      <pc:sldChg chg="modSp">
        <pc:chgData name="Elin Pladsen" userId="S::6263@vestvagoy.kommune.no::50f37e07-b039-483e-98db-d5165bf036af" providerId="AD" clId="Web-{80A3DF00-B904-4965-B632-B1E449EA2C00}" dt="2024-08-29T13:13:40.580" v="1" actId="20577"/>
        <pc:sldMkLst>
          <pc:docMk/>
          <pc:sldMk cId="2420762085" sldId="409"/>
        </pc:sldMkLst>
        <pc:spChg chg="mod">
          <ac:chgData name="Elin Pladsen" userId="S::6263@vestvagoy.kommune.no::50f37e07-b039-483e-98db-d5165bf036af" providerId="AD" clId="Web-{80A3DF00-B904-4965-B632-B1E449EA2C00}" dt="2024-08-29T13:13:40.580" v="1" actId="20577"/>
          <ac:spMkLst>
            <pc:docMk/>
            <pc:sldMk cId="2420762085" sldId="409"/>
            <ac:spMk id="10" creationId="{D430786D-53E9-FD75-3600-BF87C435CC2D}"/>
          </ac:spMkLst>
        </pc:spChg>
      </pc:sldChg>
    </pc:docChg>
  </pc:docChgLst>
  <pc:docChgLst>
    <pc:chgData name="Elin Pladsen" userId="S::6263@vestvagoy.kommune.no::50f37e07-b039-483e-98db-d5165bf036af" providerId="AD" clId="Web-{4C5D02F1-E2E5-403A-80BD-DA90A705BE0A}"/>
    <pc:docChg chg="delSld modSld">
      <pc:chgData name="Elin Pladsen" userId="S::6263@vestvagoy.kommune.no::50f37e07-b039-483e-98db-d5165bf036af" providerId="AD" clId="Web-{4C5D02F1-E2E5-403A-80BD-DA90A705BE0A}" dt="2025-02-17T08:44:09.161" v="44"/>
      <pc:docMkLst>
        <pc:docMk/>
      </pc:docMkLst>
      <pc:sldChg chg="del">
        <pc:chgData name="Elin Pladsen" userId="S::6263@vestvagoy.kommune.no::50f37e07-b039-483e-98db-d5165bf036af" providerId="AD" clId="Web-{4C5D02F1-E2E5-403A-80BD-DA90A705BE0A}" dt="2025-02-17T08:42:18.048" v="33"/>
        <pc:sldMkLst>
          <pc:docMk/>
          <pc:sldMk cId="3289159330" sldId="356"/>
        </pc:sldMkLst>
      </pc:sldChg>
      <pc:sldChg chg="del">
        <pc:chgData name="Elin Pladsen" userId="S::6263@vestvagoy.kommune.no::50f37e07-b039-483e-98db-d5165bf036af" providerId="AD" clId="Web-{4C5D02F1-E2E5-403A-80BD-DA90A705BE0A}" dt="2025-02-17T08:44:09.161" v="44"/>
        <pc:sldMkLst>
          <pc:docMk/>
          <pc:sldMk cId="1051596927" sldId="362"/>
        </pc:sldMkLst>
      </pc:sldChg>
      <pc:sldChg chg="addSp delSp modSp modNotes">
        <pc:chgData name="Elin Pladsen" userId="S::6263@vestvagoy.kommune.no::50f37e07-b039-483e-98db-d5165bf036af" providerId="AD" clId="Web-{4C5D02F1-E2E5-403A-80BD-DA90A705BE0A}" dt="2025-02-17T08:43:37.191" v="43"/>
        <pc:sldMkLst>
          <pc:docMk/>
          <pc:sldMk cId="1147980114" sldId="366"/>
        </pc:sldMkLst>
        <pc:spChg chg="mod">
          <ac:chgData name="Elin Pladsen" userId="S::6263@vestvagoy.kommune.no::50f37e07-b039-483e-98db-d5165bf036af" providerId="AD" clId="Web-{4C5D02F1-E2E5-403A-80BD-DA90A705BE0A}" dt="2025-02-17T08:42:07.126" v="32" actId="1076"/>
          <ac:spMkLst>
            <pc:docMk/>
            <pc:sldMk cId="1147980114" sldId="366"/>
            <ac:spMk id="2" creationId="{3699E576-09AB-9BF4-3AA9-77816DF2D903}"/>
          </ac:spMkLst>
        </pc:spChg>
        <pc:spChg chg="del">
          <ac:chgData name="Elin Pladsen" userId="S::6263@vestvagoy.kommune.no::50f37e07-b039-483e-98db-d5165bf036af" providerId="AD" clId="Web-{4C5D02F1-E2E5-403A-80BD-DA90A705BE0A}" dt="2025-02-17T08:41:28.813" v="14"/>
          <ac:spMkLst>
            <pc:docMk/>
            <pc:sldMk cId="1147980114" sldId="366"/>
            <ac:spMk id="8" creationId="{53630166-D13E-AFB8-F806-F001793C7F7B}"/>
          </ac:spMkLst>
        </pc:spChg>
        <pc:picChg chg="del">
          <ac:chgData name="Elin Pladsen" userId="S::6263@vestvagoy.kommune.no::50f37e07-b039-483e-98db-d5165bf036af" providerId="AD" clId="Web-{4C5D02F1-E2E5-403A-80BD-DA90A705BE0A}" dt="2025-02-17T08:40:54.687" v="11"/>
          <ac:picMkLst>
            <pc:docMk/>
            <pc:sldMk cId="1147980114" sldId="366"/>
            <ac:picMk id="4" creationId="{9BC933B1-6D0F-E866-876E-FB4584CC6DB0}"/>
          </ac:picMkLst>
        </pc:picChg>
        <pc:picChg chg="add mod">
          <ac:chgData name="Elin Pladsen" userId="S::6263@vestvagoy.kommune.no::50f37e07-b039-483e-98db-d5165bf036af" providerId="AD" clId="Web-{4C5D02F1-E2E5-403A-80BD-DA90A705BE0A}" dt="2025-02-17T08:41:20.656" v="13"/>
          <ac:picMkLst>
            <pc:docMk/>
            <pc:sldMk cId="1147980114" sldId="366"/>
            <ac:picMk id="5" creationId="{E14DBEAF-36E4-83AC-AB69-E323032C4427}"/>
          </ac:picMkLst>
        </pc:picChg>
      </pc:sldChg>
      <pc:sldChg chg="del modNotes">
        <pc:chgData name="Elin Pladsen" userId="S::6263@vestvagoy.kommune.no::50f37e07-b039-483e-98db-d5165bf036af" providerId="AD" clId="Web-{4C5D02F1-E2E5-403A-80BD-DA90A705BE0A}" dt="2025-02-17T08:43:09.659" v="42"/>
        <pc:sldMkLst>
          <pc:docMk/>
          <pc:sldMk cId="2420762085" sldId="409"/>
        </pc:sldMkLst>
      </pc:sldChg>
    </pc:docChg>
  </pc:docChgLst>
  <pc:docChgLst>
    <pc:chgData name="Elin Pladsen" userId="50f37e07-b039-483e-98db-d5165bf036af" providerId="ADAL" clId="{324BC396-EC62-4648-8FDD-A3584A3F8496}"/>
    <pc:docChg chg="custSel modSld sldOrd">
      <pc:chgData name="Elin Pladsen" userId="50f37e07-b039-483e-98db-d5165bf036af" providerId="ADAL" clId="{324BC396-EC62-4648-8FDD-A3584A3F8496}" dt="2024-08-30T07:44:12.794" v="192" actId="20577"/>
      <pc:docMkLst>
        <pc:docMk/>
      </pc:docMkLst>
      <pc:sldChg chg="ord">
        <pc:chgData name="Elin Pladsen" userId="50f37e07-b039-483e-98db-d5165bf036af" providerId="ADAL" clId="{324BC396-EC62-4648-8FDD-A3584A3F8496}" dt="2024-08-30T07:37:46.612" v="3"/>
        <pc:sldMkLst>
          <pc:docMk/>
          <pc:sldMk cId="1191945963" sldId="360"/>
        </pc:sldMkLst>
      </pc:sldChg>
      <pc:sldChg chg="modSp mod">
        <pc:chgData name="Elin Pladsen" userId="50f37e07-b039-483e-98db-d5165bf036af" providerId="ADAL" clId="{324BC396-EC62-4648-8FDD-A3584A3F8496}" dt="2024-08-30T07:41:07.744" v="14" actId="20577"/>
        <pc:sldMkLst>
          <pc:docMk/>
          <pc:sldMk cId="2420762085" sldId="409"/>
        </pc:sldMkLst>
        <pc:spChg chg="mod">
          <ac:chgData name="Elin Pladsen" userId="50f37e07-b039-483e-98db-d5165bf036af" providerId="ADAL" clId="{324BC396-EC62-4648-8FDD-A3584A3F8496}" dt="2024-08-30T07:41:07.744" v="14" actId="20577"/>
          <ac:spMkLst>
            <pc:docMk/>
            <pc:sldMk cId="2420762085" sldId="409"/>
            <ac:spMk id="2" creationId="{FBA057F2-4BD1-4D6B-3B2E-2D0294820F3E}"/>
          </ac:spMkLst>
        </pc:spChg>
      </pc:sldChg>
      <pc:sldChg chg="modSp mod">
        <pc:chgData name="Elin Pladsen" userId="50f37e07-b039-483e-98db-d5165bf036af" providerId="ADAL" clId="{324BC396-EC62-4648-8FDD-A3584A3F8496}" dt="2024-08-30T07:44:12.794" v="192" actId="20577"/>
        <pc:sldMkLst>
          <pc:docMk/>
          <pc:sldMk cId="3397072636" sldId="433"/>
        </pc:sldMkLst>
        <pc:spChg chg="mod">
          <ac:chgData name="Elin Pladsen" userId="50f37e07-b039-483e-98db-d5165bf036af" providerId="ADAL" clId="{324BC396-EC62-4648-8FDD-A3584A3F8496}" dt="2024-08-30T07:44:12.794" v="192" actId="20577"/>
          <ac:spMkLst>
            <pc:docMk/>
            <pc:sldMk cId="3397072636" sldId="433"/>
            <ac:spMk id="3" creationId="{1FCF8551-58D5-4705-3B15-511817205111}"/>
          </ac:spMkLst>
        </pc:spChg>
      </pc:sldChg>
    </pc:docChg>
  </pc:docChgLst>
  <pc:docChgLst>
    <pc:chgData name="Elin Pladsen" userId="S::6263@vestvagoy.kommune.no::50f37e07-b039-483e-98db-d5165bf036af" providerId="AD" clId="Web-{4F638065-FC07-4FCD-AC46-08C8F196C6E5}"/>
    <pc:docChg chg="addSld delSld modSld">
      <pc:chgData name="Elin Pladsen" userId="S::6263@vestvagoy.kommune.no::50f37e07-b039-483e-98db-d5165bf036af" providerId="AD" clId="Web-{4F638065-FC07-4FCD-AC46-08C8F196C6E5}" dt="2024-08-17T12:45:14.781" v="33"/>
      <pc:docMkLst>
        <pc:docMk/>
      </pc:docMkLst>
      <pc:sldChg chg="modSp">
        <pc:chgData name="Elin Pladsen" userId="S::6263@vestvagoy.kommune.no::50f37e07-b039-483e-98db-d5165bf036af" providerId="AD" clId="Web-{4F638065-FC07-4FCD-AC46-08C8F196C6E5}" dt="2024-08-17T12:44:59.592" v="32" actId="20577"/>
        <pc:sldMkLst>
          <pc:docMk/>
          <pc:sldMk cId="2848767446" sldId="345"/>
        </pc:sldMkLst>
        <pc:spChg chg="mod">
          <ac:chgData name="Elin Pladsen" userId="S::6263@vestvagoy.kommune.no::50f37e07-b039-483e-98db-d5165bf036af" providerId="AD" clId="Web-{4F638065-FC07-4FCD-AC46-08C8F196C6E5}" dt="2024-08-17T12:44:52.591" v="31" actId="20577"/>
          <ac:spMkLst>
            <pc:docMk/>
            <pc:sldMk cId="2848767446" sldId="345"/>
            <ac:spMk id="4" creationId="{00000000-0000-0000-0000-000000000000}"/>
          </ac:spMkLst>
        </pc:spChg>
        <pc:spChg chg="mod">
          <ac:chgData name="Elin Pladsen" userId="S::6263@vestvagoy.kommune.no::50f37e07-b039-483e-98db-d5165bf036af" providerId="AD" clId="Web-{4F638065-FC07-4FCD-AC46-08C8F196C6E5}" dt="2024-08-17T12:44:59.592" v="32" actId="20577"/>
          <ac:spMkLst>
            <pc:docMk/>
            <pc:sldMk cId="2848767446" sldId="345"/>
            <ac:spMk id="5" creationId="{00000000-0000-0000-0000-000000000000}"/>
          </ac:spMkLst>
        </pc:spChg>
      </pc:sldChg>
      <pc:sldChg chg="addSp delSp modSp mod setBg">
        <pc:chgData name="Elin Pladsen" userId="S::6263@vestvagoy.kommune.no::50f37e07-b039-483e-98db-d5165bf036af" providerId="AD" clId="Web-{4F638065-FC07-4FCD-AC46-08C8F196C6E5}" dt="2024-08-17T12:39:01.829" v="2"/>
        <pc:sldMkLst>
          <pc:docMk/>
          <pc:sldMk cId="3289159330" sldId="356"/>
        </pc:sldMkLst>
        <pc:spChg chg="mod">
          <ac:chgData name="Elin Pladsen" userId="S::6263@vestvagoy.kommune.no::50f37e07-b039-483e-98db-d5165bf036af" providerId="AD" clId="Web-{4F638065-FC07-4FCD-AC46-08C8F196C6E5}" dt="2024-08-17T12:39:01.829" v="2"/>
          <ac:spMkLst>
            <pc:docMk/>
            <pc:sldMk cId="3289159330" sldId="356"/>
            <ac:spMk id="2" creationId="{00000000-0000-0000-0000-000000000000}"/>
          </ac:spMkLst>
        </pc:spChg>
        <pc:spChg chg="add">
          <ac:chgData name="Elin Pladsen" userId="S::6263@vestvagoy.kommune.no::50f37e07-b039-483e-98db-d5165bf036af" providerId="AD" clId="Web-{4F638065-FC07-4FCD-AC46-08C8F196C6E5}" dt="2024-08-17T12:39:01.829" v="2"/>
          <ac:spMkLst>
            <pc:docMk/>
            <pc:sldMk cId="3289159330" sldId="356"/>
            <ac:spMk id="8" creationId="{53F29798-D584-4792-9B62-3F5F5C36D619}"/>
          </ac:spMkLst>
        </pc:spChg>
        <pc:picChg chg="add mod">
          <ac:chgData name="Elin Pladsen" userId="S::6263@vestvagoy.kommune.no::50f37e07-b039-483e-98db-d5165bf036af" providerId="AD" clId="Web-{4F638065-FC07-4FCD-AC46-08C8F196C6E5}" dt="2024-08-17T12:39:01.829" v="2"/>
          <ac:picMkLst>
            <pc:docMk/>
            <pc:sldMk cId="3289159330" sldId="356"/>
            <ac:picMk id="3" creationId="{8CCDCAC2-6DB1-2AB2-99E7-4203968055B6}"/>
          </ac:picMkLst>
        </pc:picChg>
        <pc:picChg chg="del">
          <ac:chgData name="Elin Pladsen" userId="S::6263@vestvagoy.kommune.no::50f37e07-b039-483e-98db-d5165bf036af" providerId="AD" clId="Web-{4F638065-FC07-4FCD-AC46-08C8F196C6E5}" dt="2024-08-17T12:38:51.844" v="0"/>
          <ac:picMkLst>
            <pc:docMk/>
            <pc:sldMk cId="3289159330" sldId="356"/>
            <ac:picMk id="5" creationId="{00000000-0000-0000-0000-000000000000}"/>
          </ac:picMkLst>
        </pc:picChg>
      </pc:sldChg>
      <pc:sldChg chg="addSp modSp mod setBg">
        <pc:chgData name="Elin Pladsen" userId="S::6263@vestvagoy.kommune.no::50f37e07-b039-483e-98db-d5165bf036af" providerId="AD" clId="Web-{4F638065-FC07-4FCD-AC46-08C8F196C6E5}" dt="2024-08-17T12:41:56.476" v="3"/>
        <pc:sldMkLst>
          <pc:docMk/>
          <pc:sldMk cId="1147980114" sldId="366"/>
        </pc:sldMkLst>
        <pc:spChg chg="mod">
          <ac:chgData name="Elin Pladsen" userId="S::6263@vestvagoy.kommune.no::50f37e07-b039-483e-98db-d5165bf036af" providerId="AD" clId="Web-{4F638065-FC07-4FCD-AC46-08C8F196C6E5}" dt="2024-08-17T12:41:56.476" v="3"/>
          <ac:spMkLst>
            <pc:docMk/>
            <pc:sldMk cId="1147980114" sldId="366"/>
            <ac:spMk id="2" creationId="{3699E576-09AB-9BF4-3AA9-77816DF2D903}"/>
          </ac:spMkLst>
        </pc:spChg>
        <pc:spChg chg="add">
          <ac:chgData name="Elin Pladsen" userId="S::6263@vestvagoy.kommune.no::50f37e07-b039-483e-98db-d5165bf036af" providerId="AD" clId="Web-{4F638065-FC07-4FCD-AC46-08C8F196C6E5}" dt="2024-08-17T12:41:56.476" v="3"/>
          <ac:spMkLst>
            <pc:docMk/>
            <pc:sldMk cId="1147980114" sldId="366"/>
            <ac:spMk id="8" creationId="{53630166-D13E-AFB8-F806-F001793C7F7B}"/>
          </ac:spMkLst>
        </pc:spChg>
        <pc:spChg chg="add">
          <ac:chgData name="Elin Pladsen" userId="S::6263@vestvagoy.kommune.no::50f37e07-b039-483e-98db-d5165bf036af" providerId="AD" clId="Web-{4F638065-FC07-4FCD-AC46-08C8F196C6E5}" dt="2024-08-17T12:41:56.476" v="3"/>
          <ac:spMkLst>
            <pc:docMk/>
            <pc:sldMk cId="1147980114" sldId="366"/>
            <ac:spMk id="11" creationId="{1A95671B-3CC6-4792-9114-B74FAEA224E6}"/>
          </ac:spMkLst>
        </pc:spChg>
        <pc:picChg chg="mod">
          <ac:chgData name="Elin Pladsen" userId="S::6263@vestvagoy.kommune.no::50f37e07-b039-483e-98db-d5165bf036af" providerId="AD" clId="Web-{4F638065-FC07-4FCD-AC46-08C8F196C6E5}" dt="2024-08-17T12:41:56.476" v="3"/>
          <ac:picMkLst>
            <pc:docMk/>
            <pc:sldMk cId="1147980114" sldId="366"/>
            <ac:picMk id="4" creationId="{9BC933B1-6D0F-E866-876E-FB4584CC6DB0}"/>
          </ac:picMkLst>
        </pc:picChg>
      </pc:sldChg>
      <pc:sldChg chg="addSp delSp modSp del">
        <pc:chgData name="Elin Pladsen" userId="S::6263@vestvagoy.kommune.no::50f37e07-b039-483e-98db-d5165bf036af" providerId="AD" clId="Web-{4F638065-FC07-4FCD-AC46-08C8F196C6E5}" dt="2024-08-17T12:45:14.781" v="33"/>
        <pc:sldMkLst>
          <pc:docMk/>
          <pc:sldMk cId="1024859594" sldId="367"/>
        </pc:sldMkLst>
        <pc:spChg chg="del">
          <ac:chgData name="Elin Pladsen" userId="S::6263@vestvagoy.kommune.no::50f37e07-b039-483e-98db-d5165bf036af" providerId="AD" clId="Web-{4F638065-FC07-4FCD-AC46-08C8F196C6E5}" dt="2024-08-17T12:42:08.586" v="4"/>
          <ac:spMkLst>
            <pc:docMk/>
            <pc:sldMk cId="1024859594" sldId="367"/>
            <ac:spMk id="3" creationId="{E868D856-9F08-E013-EFA5-167FA20F4E5D}"/>
          </ac:spMkLst>
        </pc:spChg>
        <pc:spChg chg="add mod">
          <ac:chgData name="Elin Pladsen" userId="S::6263@vestvagoy.kommune.no::50f37e07-b039-483e-98db-d5165bf036af" providerId="AD" clId="Web-{4F638065-FC07-4FCD-AC46-08C8F196C6E5}" dt="2024-08-17T12:42:14.508" v="5"/>
          <ac:spMkLst>
            <pc:docMk/>
            <pc:sldMk cId="1024859594" sldId="367"/>
            <ac:spMk id="6" creationId="{F433D6AC-81F1-1609-C4C9-5570050E69B0}"/>
          </ac:spMkLst>
        </pc:spChg>
        <pc:picChg chg="add del mod ord">
          <ac:chgData name="Elin Pladsen" userId="S::6263@vestvagoy.kommune.no::50f37e07-b039-483e-98db-d5165bf036af" providerId="AD" clId="Web-{4F638065-FC07-4FCD-AC46-08C8F196C6E5}" dt="2024-08-17T12:42:14.508" v="5"/>
          <ac:picMkLst>
            <pc:docMk/>
            <pc:sldMk cId="1024859594" sldId="367"/>
            <ac:picMk id="4" creationId="{7152E86D-DBAB-06A8-22F2-1ECE006AF530}"/>
          </ac:picMkLst>
        </pc:picChg>
      </pc:sldChg>
      <pc:sldChg chg="addSp delSp modSp add">
        <pc:chgData name="Elin Pladsen" userId="S::6263@vestvagoy.kommune.no::50f37e07-b039-483e-98db-d5165bf036af" providerId="AD" clId="Web-{4F638065-FC07-4FCD-AC46-08C8F196C6E5}" dt="2024-08-17T12:44:09.106" v="17"/>
        <pc:sldMkLst>
          <pc:docMk/>
          <pc:sldMk cId="2420762085" sldId="409"/>
        </pc:sldMkLst>
        <pc:spChg chg="add del mod">
          <ac:chgData name="Elin Pladsen" userId="S::6263@vestvagoy.kommune.no::50f37e07-b039-483e-98db-d5165bf036af" providerId="AD" clId="Web-{4F638065-FC07-4FCD-AC46-08C8F196C6E5}" dt="2024-08-17T12:44:09.106" v="17"/>
          <ac:spMkLst>
            <pc:docMk/>
            <pc:sldMk cId="2420762085" sldId="409"/>
            <ac:spMk id="4" creationId="{34BC3FF0-FF42-259D-78E3-7622BF652487}"/>
          </ac:spMkLst>
        </pc:spChg>
        <pc:spChg chg="mod">
          <ac:chgData name="Elin Pladsen" userId="S::6263@vestvagoy.kommune.no::50f37e07-b039-483e-98db-d5165bf036af" providerId="AD" clId="Web-{4F638065-FC07-4FCD-AC46-08C8F196C6E5}" dt="2024-08-17T12:43:51.808" v="13" actId="20577"/>
          <ac:spMkLst>
            <pc:docMk/>
            <pc:sldMk cId="2420762085" sldId="409"/>
            <ac:spMk id="6" creationId="{1A66CA1F-AD2B-F065-A6CF-5812C92617EB}"/>
          </ac:spMkLst>
        </pc:spChg>
        <pc:spChg chg="mod">
          <ac:chgData name="Elin Pladsen" userId="S::6263@vestvagoy.kommune.no::50f37e07-b039-483e-98db-d5165bf036af" providerId="AD" clId="Web-{4F638065-FC07-4FCD-AC46-08C8F196C6E5}" dt="2024-08-17T12:43:42.917" v="11" actId="20577"/>
          <ac:spMkLst>
            <pc:docMk/>
            <pc:sldMk cId="2420762085" sldId="409"/>
            <ac:spMk id="7" creationId="{277EC531-5344-A721-36EE-F065E748AE1E}"/>
          </ac:spMkLst>
        </pc:spChg>
        <pc:spChg chg="mod">
          <ac:chgData name="Elin Pladsen" userId="S::6263@vestvagoy.kommune.no::50f37e07-b039-483e-98db-d5165bf036af" providerId="AD" clId="Web-{4F638065-FC07-4FCD-AC46-08C8F196C6E5}" dt="2024-08-17T12:43:59.480" v="15" actId="20577"/>
          <ac:spMkLst>
            <pc:docMk/>
            <pc:sldMk cId="2420762085" sldId="409"/>
            <ac:spMk id="8" creationId="{4B994184-0D72-CD9B-6151-33A5182CDC85}"/>
          </ac:spMkLst>
        </pc:spChg>
        <pc:spChg chg="mod">
          <ac:chgData name="Elin Pladsen" userId="S::6263@vestvagoy.kommune.no::50f37e07-b039-483e-98db-d5165bf036af" providerId="AD" clId="Web-{4F638065-FC07-4FCD-AC46-08C8F196C6E5}" dt="2024-08-17T12:43:33.089" v="9" actId="20577"/>
          <ac:spMkLst>
            <pc:docMk/>
            <pc:sldMk cId="2420762085" sldId="409"/>
            <ac:spMk id="10" creationId="{D430786D-53E9-FD75-3600-BF87C435CC2D}"/>
          </ac:spMkLst>
        </pc:spChg>
        <pc:picChg chg="del">
          <ac:chgData name="Elin Pladsen" userId="S::6263@vestvagoy.kommune.no::50f37e07-b039-483e-98db-d5165bf036af" providerId="AD" clId="Web-{4F638065-FC07-4FCD-AC46-08C8F196C6E5}" dt="2024-08-17T12:44:05.340" v="16"/>
          <ac:picMkLst>
            <pc:docMk/>
            <pc:sldMk cId="2420762085" sldId="409"/>
            <ac:picMk id="5" creationId="{80A3A197-C16C-5007-191C-619C2DD518CB}"/>
          </ac:picMkLst>
        </pc:picChg>
      </pc:sldChg>
    </pc:docChg>
  </pc:docChgLst>
  <pc:docChgLst>
    <pc:chgData name="Tone Krüger" userId="S::ye6466hj@vestvagoy.kommune.no::daa9836c-fe01-4457-9202-16ed681c3a71" providerId="AD" clId="Web-{EB073D74-8EED-4DA9-9B53-80AE1DF8A374}"/>
    <pc:docChg chg="addSld modSld">
      <pc:chgData name="Tone Krüger" userId="S::ye6466hj@vestvagoy.kommune.no::daa9836c-fe01-4457-9202-16ed681c3a71" providerId="AD" clId="Web-{EB073D74-8EED-4DA9-9B53-80AE1DF8A374}" dt="2024-06-25T07:32:21.759" v="14" actId="20577"/>
      <pc:docMkLst>
        <pc:docMk/>
      </pc:docMkLst>
      <pc:sldChg chg="modSp new">
        <pc:chgData name="Tone Krüger" userId="S::ye6466hj@vestvagoy.kommune.no::daa9836c-fe01-4457-9202-16ed681c3a71" providerId="AD" clId="Web-{EB073D74-8EED-4DA9-9B53-80AE1DF8A374}" dt="2024-06-25T07:32:21.759" v="14" actId="20577"/>
        <pc:sldMkLst>
          <pc:docMk/>
          <pc:sldMk cId="1024859594" sldId="367"/>
        </pc:sldMkLst>
        <pc:spChg chg="mod">
          <ac:chgData name="Tone Krüger" userId="S::ye6466hj@vestvagoy.kommune.no::daa9836c-fe01-4457-9202-16ed681c3a71" providerId="AD" clId="Web-{EB073D74-8EED-4DA9-9B53-80AE1DF8A374}" dt="2024-06-25T07:32:21.759" v="14" actId="20577"/>
          <ac:spMkLst>
            <pc:docMk/>
            <pc:sldMk cId="1024859594" sldId="367"/>
            <ac:spMk id="2" creationId="{A6261FF9-3424-4FDA-8764-B7383529E14E}"/>
          </ac:spMkLst>
        </pc:spChg>
        <pc:spChg chg="mod">
          <ac:chgData name="Tone Krüger" userId="S::ye6466hj@vestvagoy.kommune.no::daa9836c-fe01-4457-9202-16ed681c3a71" providerId="AD" clId="Web-{EB073D74-8EED-4DA9-9B53-80AE1DF8A374}" dt="2024-06-25T07:30:34.598" v="7" actId="14100"/>
          <ac:spMkLst>
            <pc:docMk/>
            <pc:sldMk cId="1024859594" sldId="367"/>
            <ac:spMk id="3" creationId="{E868D856-9F08-E013-EFA5-167FA20F4E5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CBE60-F92D-4E29-83EF-5FE2AF0FD1EF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4AEF4-461D-44FB-8645-47A77187D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biblioteket.no/innhold/artikler/kvalitetsforbedring/kvalitetsforbedring/oversikt-over-metoder-og-verktoy/overordnede-metoder/modell-for-kvalitetsforbedrin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biblioteket.no/innhold/artikler/kvalitetsforbedring/kvalitetsforbedring#oversikt-over-metoder-og-verktoy-verktoy-for-kartlegging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Modell for kvalitetsforbedring - Helsebiblioteket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B4AEF4-461D-44FB-8645-47A77187D53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97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4AEF4-461D-44FB-8645-47A77187D53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421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B4AEF4-461D-44FB-8645-47A77187D53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3533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B4AEF4-461D-44FB-8645-47A77187D53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550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B4AEF4-461D-44FB-8645-47A77187D53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2380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B4AEF4-461D-44FB-8645-47A77187D53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0793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B4AEF4-461D-44FB-8645-47A77187D53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639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hlinkClick r:id="rId3"/>
              </a:rPr>
              <a:t>Kvalitetsforbedring – Helsebiblioteket</a:t>
            </a:r>
            <a:r>
              <a:rPr lang="nb-NO"/>
              <a:t> – se verktøy for kartlegging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819E6-CEE7-47FB-8180-1768B13992FD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49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679DD1-269F-456A-8620-121E20901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94BE9AF-4359-45A1-B74B-4BA1E7B30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DD2CD5F-84D1-4610-8E34-3F9DA3FA1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EBE0B51-983B-4F98-927A-7320EB7ED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907A545-08FC-499B-9E4E-88401A5C7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654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E45D60-23F0-4816-8057-A6772E36E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9B0973A-962D-491B-9001-470C67F138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3591F51-4BEB-4EA6-9616-A467F7C0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3E94E62-31EC-4C89-9652-BB5C91464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BAC82AB-0D8A-460C-B922-D26EF733A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816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802B750-F040-48DF-A053-D2510C92D4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64C0750-67D7-419D-83E4-14B615FC1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6B59CA2-66B3-45E7-8B09-3CE1D38A6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8D6BC46-9224-4596-BFCF-A70890A7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F53F8DC-43F4-4696-8566-6F59CF5F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72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70272B-F586-447A-918A-B655EC3AE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DD3CC51-19FC-4927-A225-92E867CC2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2A64992-1449-4010-AB8F-7BFB888D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FFE898F-F60B-486D-B52C-F49229F7E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4FC2E81-0BC6-42D0-A44D-0E2DFB261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165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B0D64D-6DFF-4716-8CE3-255FCDAF3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D7F53A6-937B-4474-AF22-A2335E47F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55C063-91BA-4455-9E8A-D14804DE2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BE9061E-D833-4D9B-B0C8-1615C23F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470631F-DC94-4471-98AE-89358239E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780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C98806B-29F8-4FAA-A0E4-DC0DC60F6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C4E17EB-7F8E-4881-8320-79B894DAD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5B5F2F4-F1C2-42B3-96CC-9AF2FBCB6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5D5B8E6-EE8B-4169-8772-A7DF42AB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6491B0B-622A-4715-8399-1741FD0FE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57B85E8-D414-45F2-89EA-125817F4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853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C9FAA8-F346-4315-89BE-05C37F2DE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3A9CF8A-2027-4D2A-98C0-C9CA3B45A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3A3A496-D636-40E9-BDD9-43252E3BF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94B5ACF-C705-4163-8D19-43CC4F7ABD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917A38C-3709-45C9-92A8-C5F11F254E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E4FEA7D5-D322-4987-808C-E993E92C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55684CD-F9A9-402E-A525-F65D2045B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2F94CF1-B804-449D-97FE-0D60AFEF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8737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41BDEC-BE18-4CA2-82E8-9677FF27B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64CC051-59F0-4B40-9514-9AC4FCCBF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0AA9E9B-24DF-46BE-94FC-7D9062DB1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D72968-6BC5-4025-BEF3-074435893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675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BAF5C9E-DD4E-4DD2-BDD3-D93BA048C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AB55443-C62A-4F77-8AA8-ABF884452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9516129-EAB1-40B9-AE57-0689D59F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904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0A89D4-74E8-42EB-8A1F-ED14E114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9C3A04E-DDA0-45DF-A268-5A1776CE2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714633A-9142-4516-B5DF-3F0D8C1A2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D3297DC-13F5-42FC-B478-879EFD419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C1154C4-54D7-42BF-96BD-27E2E84C4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350C717-AA6D-4C48-9BB6-A8E50E396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274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156329-86A5-4246-9D8C-764F60F43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DD7E488-C970-42BC-8AC3-1C6F1D0BC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A0E388B-2C67-45F2-9EAF-666AA723D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3315D4F-DFCE-4A4D-AFD2-B05C4A16B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29EFC15-5237-4181-BBD5-085E1B2D2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9AEB8E2-B850-4251-9691-2D92CB692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635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92B0F1-DF5B-4E24-AB34-61C994C34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D9A9BAA-1953-40BF-9DBF-CD4C2EA3F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37341BA-B012-4A2C-AA2D-4909B9A0BC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1534D-CA36-47EB-AC8B-CAB22D4AF30E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4528FF-A98B-4163-AC52-5C31BE69A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7744B5-E228-4C1B-99FA-5F0CFCA68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4B0A7-6C2E-4E5E-9655-547AFE09C0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153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biblioteket.no/innhold/artikler/kvalitetsforbedring/kvalitetsforbedring#modell-for-kvalitetsforbedring-copy-fase-2planlegge-anerkjennende-intervju-ai-copy-2" TargetMode="External"/><Relationship Id="rId7" Type="http://schemas.openxmlformats.org/officeDocument/2006/relationships/hyperlink" Target="https://www.ks.no/fagomrader/innovasjon/innovasjonsledelse/innovasjonsguiden---nytt-nyttig-nyttiggjor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plementere.no/" TargetMode="External"/><Relationship Id="rId5" Type="http://schemas.openxmlformats.org/officeDocument/2006/relationships/hyperlink" Target="https://www.ks.no/fagomrader/innovasjon/innovasjonsledelse/veikart-for-tjenesteinnovasjon/" TargetMode="External"/><Relationship Id="rId4" Type="http://schemas.openxmlformats.org/officeDocument/2006/relationships/hyperlink" Target="https://www.itryggehender24-7.no/kvalitetsforbedring/forbedringsarbeid/her-kan-du-laste-ned-forbedringsguid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9E576-09AB-9BF4-3AA9-77816DF2D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861" y="432129"/>
            <a:ext cx="10175631" cy="111184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000" dirty="0" err="1">
                <a:ea typeface="Calibri Light"/>
                <a:cs typeface="Calibri Light"/>
              </a:rPr>
              <a:t>Verktøy</a:t>
            </a:r>
            <a:r>
              <a:rPr lang="en-US" sz="4000" dirty="0">
                <a:ea typeface="Calibri Light"/>
                <a:cs typeface="Calibri Light"/>
              </a:rPr>
              <a:t> for </a:t>
            </a:r>
            <a:r>
              <a:rPr lang="en-US" sz="4000" dirty="0" err="1">
                <a:ea typeface="Calibri Light"/>
                <a:cs typeface="Calibri Light"/>
              </a:rPr>
              <a:t>dokumentasjon</a:t>
            </a:r>
            <a:r>
              <a:rPr lang="en-US" sz="4000" dirty="0">
                <a:ea typeface="Calibri Light"/>
                <a:cs typeface="Calibri Light"/>
              </a:rPr>
              <a:t> av </a:t>
            </a:r>
            <a:r>
              <a:rPr lang="en-US" sz="4000" dirty="0" err="1">
                <a:ea typeface="Calibri Light"/>
                <a:cs typeface="Calibri Light"/>
              </a:rPr>
              <a:t>systematisk</a:t>
            </a:r>
            <a:r>
              <a:rPr lang="en-US" sz="4000" dirty="0">
                <a:ea typeface="Calibri Light"/>
                <a:cs typeface="Calibri Light"/>
              </a:rPr>
              <a:t> </a:t>
            </a:r>
            <a:r>
              <a:rPr lang="en-US" sz="4000" dirty="0" err="1">
                <a:ea typeface="Calibri Light"/>
                <a:cs typeface="Calibri Light"/>
              </a:rPr>
              <a:t>kvalitetsforbedring</a:t>
            </a:r>
            <a:br>
              <a:rPr lang="en-US" sz="4000" dirty="0">
                <a:ea typeface="Calibri Light"/>
                <a:cs typeface="Calibri Light"/>
              </a:rPr>
            </a:br>
            <a:endParaRPr lang="en-US" sz="4000" dirty="0" err="1"/>
          </a:p>
        </p:txBody>
      </p:sp>
      <p:pic>
        <p:nvPicPr>
          <p:cNvPr id="5" name="Bilde 4" descr="Et bilde som inneholder tekst, skjermbilde, sirkel, diagram">
            <a:extLst>
              <a:ext uri="{FF2B5EF4-FFF2-40B4-BE49-F238E27FC236}">
                <a16:creationId xmlns:a16="http://schemas.microsoft.com/office/drawing/2014/main" id="{E14DBEAF-36E4-83AC-AB69-E323032C4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6724" y="1845426"/>
            <a:ext cx="6075498" cy="445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98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3"/>
          <a:srcRect l="68598" b="57387"/>
          <a:stretch/>
        </p:blipFill>
        <p:spPr>
          <a:xfrm>
            <a:off x="707524" y="283736"/>
            <a:ext cx="2013951" cy="2130300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707524" y="2889388"/>
            <a:ext cx="2813538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b-NO" b="1"/>
              <a:t>Arbeidsgruppe:</a:t>
            </a:r>
          </a:p>
          <a:p>
            <a:endParaRPr lang="nb-NO"/>
          </a:p>
        </p:txBody>
      </p:sp>
      <p:sp>
        <p:nvSpPr>
          <p:cNvPr id="3" name="TekstSylinder 2"/>
          <p:cNvSpPr txBox="1"/>
          <p:nvPr/>
        </p:nvSpPr>
        <p:spPr>
          <a:xfrm>
            <a:off x="3857356" y="283736"/>
            <a:ext cx="6449696" cy="830997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2400" b="1" dirty="0"/>
              <a:t>Felles erkjennelse av behovet for forbedring:</a:t>
            </a:r>
          </a:p>
          <a:p>
            <a:endParaRPr lang="nb-NO" sz="24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3837842" y="2889388"/>
            <a:ext cx="3244362" cy="147732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b="1" dirty="0"/>
              <a:t>Forankre og organisere forbedringsarbeidet:</a:t>
            </a:r>
          </a:p>
          <a:p>
            <a:r>
              <a:rPr lang="nb-NO" dirty="0">
                <a:cs typeface="Calibri"/>
              </a:rPr>
              <a:t>Interessentanalyse</a:t>
            </a:r>
          </a:p>
          <a:p>
            <a:r>
              <a:rPr lang="nb-NO" dirty="0">
                <a:cs typeface="Calibri"/>
              </a:rPr>
              <a:t>Forankringsplan</a:t>
            </a:r>
          </a:p>
          <a:p>
            <a:endParaRPr lang="nb-NO" b="1" dirty="0">
              <a:cs typeface="Calibri"/>
            </a:endParaRPr>
          </a:p>
        </p:txBody>
      </p:sp>
      <p:sp>
        <p:nvSpPr>
          <p:cNvPr id="5" name="TekstSylinder 4"/>
          <p:cNvSpPr txBox="1"/>
          <p:nvPr/>
        </p:nvSpPr>
        <p:spPr>
          <a:xfrm rot="10800000" flipV="1">
            <a:off x="7302785" y="2337206"/>
            <a:ext cx="4047807" cy="147732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b="1" u="sng" dirty="0"/>
              <a:t>Klargjøre kunnskapsgrunnlaget:</a:t>
            </a:r>
          </a:p>
          <a:p>
            <a:r>
              <a:rPr lang="nb-NO" dirty="0">
                <a:cs typeface="Calibri"/>
              </a:rPr>
              <a:t>Intervju</a:t>
            </a:r>
          </a:p>
          <a:p>
            <a:r>
              <a:rPr lang="nb-NO" dirty="0">
                <a:cs typeface="Calibri"/>
              </a:rPr>
              <a:t>Spørreundersøkelser</a:t>
            </a:r>
          </a:p>
          <a:p>
            <a:r>
              <a:rPr lang="nb-NO" dirty="0">
                <a:cs typeface="Calibri"/>
              </a:rPr>
              <a:t>Forskning</a:t>
            </a:r>
          </a:p>
          <a:p>
            <a:r>
              <a:rPr lang="nb-NO" dirty="0">
                <a:cs typeface="Calibri"/>
              </a:rPr>
              <a:t>Kartlegginger</a:t>
            </a:r>
          </a:p>
        </p:txBody>
      </p:sp>
    </p:spTree>
    <p:extLst>
      <p:ext uri="{BB962C8B-B14F-4D97-AF65-F5344CB8AC3E}">
        <p14:creationId xmlns:p14="http://schemas.microsoft.com/office/powerpoint/2010/main" val="2848767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3"/>
          <a:srcRect l="68598" b="57387"/>
          <a:stretch/>
        </p:blipFill>
        <p:spPr>
          <a:xfrm>
            <a:off x="0" y="0"/>
            <a:ext cx="2013951" cy="2130300"/>
          </a:xfrm>
          <a:prstGeom prst="rect">
            <a:avLst/>
          </a:prstGeom>
        </p:spPr>
      </p:pic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461023"/>
              </p:ext>
            </p:extLst>
          </p:nvPr>
        </p:nvGraphicFramePr>
        <p:xfrm>
          <a:off x="2046375" y="231162"/>
          <a:ext cx="9868969" cy="366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152">
                  <a:extLst>
                    <a:ext uri="{9D8B030D-6E8A-4147-A177-3AD203B41FA5}">
                      <a16:colId xmlns:a16="http://schemas.microsoft.com/office/drawing/2014/main" val="1424722116"/>
                    </a:ext>
                  </a:extLst>
                </a:gridCol>
                <a:gridCol w="4875329">
                  <a:extLst>
                    <a:ext uri="{9D8B030D-6E8A-4147-A177-3AD203B41FA5}">
                      <a16:colId xmlns:a16="http://schemas.microsoft.com/office/drawing/2014/main" val="3252182439"/>
                    </a:ext>
                  </a:extLst>
                </a:gridCol>
                <a:gridCol w="2287090">
                  <a:extLst>
                    <a:ext uri="{9D8B030D-6E8A-4147-A177-3AD203B41FA5}">
                      <a16:colId xmlns:a16="http://schemas.microsoft.com/office/drawing/2014/main" val="3950206899"/>
                    </a:ext>
                  </a:extLst>
                </a:gridCol>
                <a:gridCol w="844398">
                  <a:extLst>
                    <a:ext uri="{9D8B030D-6E8A-4147-A177-3AD203B41FA5}">
                      <a16:colId xmlns:a16="http://schemas.microsoft.com/office/drawing/2014/main" val="1425789689"/>
                    </a:ext>
                  </a:extLst>
                </a:gridCol>
              </a:tblGrid>
              <a:tr h="421313">
                <a:tc>
                  <a:txBody>
                    <a:bodyPr/>
                    <a:lstStyle/>
                    <a:p>
                      <a:r>
                        <a:rPr lang="nb-NO" sz="1400" dirty="0"/>
                        <a:t>Delmål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400" baseline="0" dirty="0"/>
                        <a:t> </a:t>
                      </a:r>
                      <a:r>
                        <a:rPr lang="nb-NO" sz="1400" dirty="0"/>
                        <a:t>Tiltak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Ansvarlig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/>
                        <a:t>Tidsfrist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378170"/>
                  </a:ext>
                </a:extLst>
              </a:tr>
              <a:tr h="285890">
                <a:tc>
                  <a:txBody>
                    <a:bodyPr/>
                    <a:lstStyle/>
                    <a:p>
                      <a:r>
                        <a:rPr lang="nb-NO" sz="1000" dirty="0"/>
                        <a:t>Felles erkjennelse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760230"/>
                  </a:ext>
                </a:extLst>
              </a:tr>
              <a:tr h="285890">
                <a:tc>
                  <a:txBody>
                    <a:bodyPr/>
                    <a:lstStyle/>
                    <a:p>
                      <a:r>
                        <a:rPr lang="nb-NO" sz="1000" dirty="0"/>
                        <a:t>Forankre og organisere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745673"/>
                  </a:ext>
                </a:extLst>
              </a:tr>
              <a:tr h="285890">
                <a:tc>
                  <a:txBody>
                    <a:bodyPr/>
                    <a:lstStyle/>
                    <a:p>
                      <a:r>
                        <a:rPr lang="nb-NO" sz="1000" dirty="0"/>
                        <a:t>Forskningskunnskap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120216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r>
                        <a:rPr lang="nb-NO" sz="1000" dirty="0"/>
                        <a:t>Erfaringskunnskap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589912"/>
                  </a:ext>
                </a:extLst>
              </a:tr>
              <a:tr h="2858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Brukerkunnskap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815162"/>
                  </a:ext>
                </a:extLst>
              </a:tr>
              <a:tr h="2858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20786"/>
                  </a:ext>
                </a:extLst>
              </a:tr>
              <a:tr h="2858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35887"/>
                  </a:ext>
                </a:extLst>
              </a:tr>
              <a:tr h="2858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711532"/>
                  </a:ext>
                </a:extLst>
              </a:tr>
              <a:tr h="2858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771231"/>
                  </a:ext>
                </a:extLst>
              </a:tr>
              <a:tr h="285890"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362844"/>
                  </a:ext>
                </a:extLst>
              </a:tr>
              <a:tr h="2858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315311"/>
                  </a:ext>
                </a:extLst>
              </a:tr>
            </a:tbl>
          </a:graphicData>
        </a:graphic>
      </p:graphicFrame>
      <p:sp>
        <p:nvSpPr>
          <p:cNvPr id="4" name="Bildeforklaring formet som en ellipse 3"/>
          <p:cNvSpPr/>
          <p:nvPr/>
        </p:nvSpPr>
        <p:spPr>
          <a:xfrm>
            <a:off x="154121" y="2404338"/>
            <a:ext cx="1547446" cy="120930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/>
              <a:t>Hvordan fungerer …  </a:t>
            </a:r>
          </a:p>
        </p:txBody>
      </p:sp>
      <p:sp>
        <p:nvSpPr>
          <p:cNvPr id="6" name="Bildeforklaring formet som en ellipse 5"/>
          <p:cNvSpPr/>
          <p:nvPr/>
        </p:nvSpPr>
        <p:spPr>
          <a:xfrm>
            <a:off x="233252" y="4174522"/>
            <a:ext cx="1547446" cy="1209301"/>
          </a:xfrm>
          <a:prstGeom prst="wedgeEllipseCallout">
            <a:avLst>
              <a:gd name="adj1" fmla="val 35985"/>
              <a:gd name="adj2" fmla="val 603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/>
              <a:t>Hvordan kan dagens … </a:t>
            </a:r>
          </a:p>
        </p:txBody>
      </p:sp>
    </p:spTree>
    <p:extLst>
      <p:ext uri="{BB962C8B-B14F-4D97-AF65-F5344CB8AC3E}">
        <p14:creationId xmlns:p14="http://schemas.microsoft.com/office/powerpoint/2010/main" val="1191945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55B7239A-7050-4282-BB57-B47930CC97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695" t="43493" r="1927" b="12890"/>
          <a:stretch/>
        </p:blipFill>
        <p:spPr>
          <a:xfrm>
            <a:off x="57882" y="72036"/>
            <a:ext cx="1820007" cy="2180492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A3C36E13-57E2-6672-5521-6D460047CECE}"/>
              </a:ext>
            </a:extLst>
          </p:cNvPr>
          <p:cNvSpPr txBox="1"/>
          <p:nvPr/>
        </p:nvSpPr>
        <p:spPr>
          <a:xfrm>
            <a:off x="107447" y="4425405"/>
            <a:ext cx="8002883" cy="107721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b="1" dirty="0"/>
              <a:t>Kartlegge behov og dagens praksis:</a:t>
            </a:r>
          </a:p>
          <a:p>
            <a:endParaRPr lang="nb-NO" sz="1600" b="1" dirty="0"/>
          </a:p>
          <a:p>
            <a:endParaRPr lang="nb-NO" sz="1600" b="1" dirty="0"/>
          </a:p>
          <a:p>
            <a:r>
              <a:rPr lang="nb-NO" sz="1600" dirty="0">
                <a:cs typeface="Calibri"/>
              </a:rPr>
              <a:t>Gjennomføre baseline målinger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C9FFBA95-F9DA-E4B3-BC38-5486D1DBA39B}"/>
              </a:ext>
            </a:extLst>
          </p:cNvPr>
          <p:cNvSpPr txBox="1"/>
          <p:nvPr/>
        </p:nvSpPr>
        <p:spPr>
          <a:xfrm>
            <a:off x="1877889" y="137027"/>
            <a:ext cx="10100163" cy="2308324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b="1" dirty="0"/>
              <a:t>Sette </a:t>
            </a:r>
            <a:r>
              <a:rPr lang="nb-NO" sz="1600" b="1" dirty="0" err="1"/>
              <a:t>SMARTe</a:t>
            </a:r>
            <a:r>
              <a:rPr lang="nb-NO" sz="1600" b="1" dirty="0"/>
              <a:t> mål og definere indikatorer: </a:t>
            </a:r>
          </a:p>
          <a:p>
            <a:r>
              <a:rPr lang="nb-NO" sz="1600" dirty="0"/>
              <a:t>Prosessmål: </a:t>
            </a:r>
          </a:p>
          <a:p>
            <a:endParaRPr lang="nb-NO" sz="1600" dirty="0">
              <a:cs typeface="Calibri"/>
            </a:endParaRPr>
          </a:p>
          <a:p>
            <a:r>
              <a:rPr lang="nb-NO" sz="1600" dirty="0">
                <a:cs typeface="Calibri"/>
              </a:rPr>
              <a:t>Indikatorer:</a:t>
            </a:r>
          </a:p>
          <a:p>
            <a:pPr marL="342900" indent="-342900">
              <a:buFont typeface="+mj-lt"/>
              <a:buAutoNum type="arabicPeriod"/>
            </a:pPr>
            <a:endParaRPr lang="nb-NO" sz="1600" dirty="0"/>
          </a:p>
          <a:p>
            <a:r>
              <a:rPr lang="nb-NO" sz="1600" dirty="0"/>
              <a:t>Resultatmål:</a:t>
            </a:r>
          </a:p>
          <a:p>
            <a:endParaRPr lang="nb-NO" sz="1600" dirty="0"/>
          </a:p>
          <a:p>
            <a:r>
              <a:rPr lang="nb-NO" sz="1600" dirty="0"/>
              <a:t>Indikatorer: </a:t>
            </a:r>
            <a:endParaRPr lang="nb-NO" sz="1600" dirty="0"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endParaRPr lang="nb-NO" sz="1600" dirty="0">
              <a:cs typeface="Calibri"/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0D87A08F-D0E6-0C47-2DD0-C696F8C99BAD}"/>
              </a:ext>
            </a:extLst>
          </p:cNvPr>
          <p:cNvSpPr txBox="1"/>
          <p:nvPr/>
        </p:nvSpPr>
        <p:spPr>
          <a:xfrm>
            <a:off x="107447" y="2586404"/>
            <a:ext cx="10100163" cy="1323439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b="1" dirty="0"/>
              <a:t>Velge måleverktøy:</a:t>
            </a:r>
          </a:p>
          <a:p>
            <a:r>
              <a:rPr lang="nb-NO" sz="1600" i="1" dirty="0">
                <a:cs typeface="Calibri"/>
              </a:rPr>
              <a:t>Prosessmål:</a:t>
            </a:r>
          </a:p>
          <a:p>
            <a:pPr marL="342900" indent="-342900">
              <a:buFont typeface="+mj-lt"/>
              <a:buAutoNum type="arabicPeriod"/>
            </a:pPr>
            <a:endParaRPr lang="nb-NO" sz="1600" dirty="0">
              <a:cs typeface="Calibri"/>
            </a:endParaRPr>
          </a:p>
          <a:p>
            <a:r>
              <a:rPr lang="nb-NO" sz="1600" i="1" dirty="0">
                <a:cs typeface="Calibri"/>
              </a:rPr>
              <a:t>Resultatmål:</a:t>
            </a:r>
          </a:p>
          <a:p>
            <a:pPr marL="342900" indent="-342900">
              <a:buFont typeface="+mj-lt"/>
              <a:buAutoNum type="arabicPeriod"/>
            </a:pPr>
            <a:endParaRPr lang="nb-NO" sz="1600" dirty="0">
              <a:cs typeface="Calibri"/>
            </a:endParaRP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FBD7D281-96D8-92C3-5CF2-B83E34F4221F}"/>
              </a:ext>
            </a:extLst>
          </p:cNvPr>
          <p:cNvSpPr txBox="1"/>
          <p:nvPr/>
        </p:nvSpPr>
        <p:spPr>
          <a:xfrm>
            <a:off x="107447" y="6018185"/>
            <a:ext cx="11870605" cy="338554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b="1" dirty="0"/>
              <a:t>Finne/utvikle og prioritere forbedringstiltak: 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300453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3"/>
          <a:srcRect l="69695" t="43493" r="1927" b="12890"/>
          <a:stretch/>
        </p:blipFill>
        <p:spPr>
          <a:xfrm>
            <a:off x="105508" y="114301"/>
            <a:ext cx="1820007" cy="2180492"/>
          </a:xfrm>
          <a:prstGeom prst="rect">
            <a:avLst/>
          </a:prstGeom>
        </p:spPr>
      </p:pic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8963"/>
              </p:ext>
            </p:extLst>
          </p:nvPr>
        </p:nvGraphicFramePr>
        <p:xfrm>
          <a:off x="2013950" y="183335"/>
          <a:ext cx="981170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2475">
                  <a:extLst>
                    <a:ext uri="{9D8B030D-6E8A-4147-A177-3AD203B41FA5}">
                      <a16:colId xmlns:a16="http://schemas.microsoft.com/office/drawing/2014/main" val="1424722116"/>
                    </a:ext>
                  </a:extLst>
                </a:gridCol>
                <a:gridCol w="4153952">
                  <a:extLst>
                    <a:ext uri="{9D8B030D-6E8A-4147-A177-3AD203B41FA5}">
                      <a16:colId xmlns:a16="http://schemas.microsoft.com/office/drawing/2014/main" val="3252182439"/>
                    </a:ext>
                  </a:extLst>
                </a:gridCol>
                <a:gridCol w="1608992">
                  <a:extLst>
                    <a:ext uri="{9D8B030D-6E8A-4147-A177-3AD203B41FA5}">
                      <a16:colId xmlns:a16="http://schemas.microsoft.com/office/drawing/2014/main" val="3950206899"/>
                    </a:ext>
                  </a:extLst>
                </a:gridCol>
                <a:gridCol w="1046284">
                  <a:extLst>
                    <a:ext uri="{9D8B030D-6E8A-4147-A177-3AD203B41FA5}">
                      <a16:colId xmlns:a16="http://schemas.microsoft.com/office/drawing/2014/main" val="1425789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400"/>
                        <a:t>Delmål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aseline="0"/>
                        <a:t> </a:t>
                      </a:r>
                      <a:r>
                        <a:rPr lang="nb-NO" sz="1400"/>
                        <a:t>Tiltak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/>
                        <a:t>Ansvarlig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/>
                        <a:t>Tidsfrist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378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760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74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253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713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924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689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3"/>
          <a:srcRect l="35149" t="73567" r="36885" b="7438"/>
          <a:stretch/>
        </p:blipFill>
        <p:spPr>
          <a:xfrm>
            <a:off x="127640" y="231162"/>
            <a:ext cx="1793631" cy="949569"/>
          </a:xfrm>
          <a:prstGeom prst="rect">
            <a:avLst/>
          </a:prstGeom>
        </p:spPr>
      </p:pic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846514"/>
              </p:ext>
            </p:extLst>
          </p:nvPr>
        </p:nvGraphicFramePr>
        <p:xfrm>
          <a:off x="2046375" y="231162"/>
          <a:ext cx="9829282" cy="2832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664">
                  <a:extLst>
                    <a:ext uri="{9D8B030D-6E8A-4147-A177-3AD203B41FA5}">
                      <a16:colId xmlns:a16="http://schemas.microsoft.com/office/drawing/2014/main" val="1424722116"/>
                    </a:ext>
                  </a:extLst>
                </a:gridCol>
                <a:gridCol w="4855722">
                  <a:extLst>
                    <a:ext uri="{9D8B030D-6E8A-4147-A177-3AD203B41FA5}">
                      <a16:colId xmlns:a16="http://schemas.microsoft.com/office/drawing/2014/main" val="3252182439"/>
                    </a:ext>
                  </a:extLst>
                </a:gridCol>
                <a:gridCol w="2277893">
                  <a:extLst>
                    <a:ext uri="{9D8B030D-6E8A-4147-A177-3AD203B41FA5}">
                      <a16:colId xmlns:a16="http://schemas.microsoft.com/office/drawing/2014/main" val="3950206899"/>
                    </a:ext>
                  </a:extLst>
                </a:gridCol>
                <a:gridCol w="841003">
                  <a:extLst>
                    <a:ext uri="{9D8B030D-6E8A-4147-A177-3AD203B41FA5}">
                      <a16:colId xmlns:a16="http://schemas.microsoft.com/office/drawing/2014/main" val="1425789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400"/>
                        <a:t>Delmål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400" baseline="0"/>
                        <a:t> </a:t>
                      </a:r>
                      <a:r>
                        <a:rPr lang="nb-NO" sz="1400"/>
                        <a:t>Tiltak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/>
                        <a:t>Ansvarlig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/>
                        <a:t>Tidsfrist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378170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760230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745673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120216"/>
                  </a:ext>
                </a:extLst>
              </a:tr>
              <a:tr h="267510"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589912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815162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20786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35887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711532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Utføre målinger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771231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315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053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3"/>
          <a:srcRect l="35149" t="73567" r="36885" b="7438"/>
          <a:stretch/>
        </p:blipFill>
        <p:spPr>
          <a:xfrm>
            <a:off x="195272" y="231162"/>
            <a:ext cx="1793631" cy="949569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10" y="4549879"/>
            <a:ext cx="1944793" cy="1908213"/>
          </a:xfrm>
          <a:prstGeom prst="rect">
            <a:avLst/>
          </a:prstGeom>
        </p:spPr>
      </p:pic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811520"/>
              </p:ext>
            </p:extLst>
          </p:nvPr>
        </p:nvGraphicFramePr>
        <p:xfrm>
          <a:off x="2046375" y="231162"/>
          <a:ext cx="9829282" cy="2832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664">
                  <a:extLst>
                    <a:ext uri="{9D8B030D-6E8A-4147-A177-3AD203B41FA5}">
                      <a16:colId xmlns:a16="http://schemas.microsoft.com/office/drawing/2014/main" val="1424722116"/>
                    </a:ext>
                  </a:extLst>
                </a:gridCol>
                <a:gridCol w="4855722">
                  <a:extLst>
                    <a:ext uri="{9D8B030D-6E8A-4147-A177-3AD203B41FA5}">
                      <a16:colId xmlns:a16="http://schemas.microsoft.com/office/drawing/2014/main" val="3252182439"/>
                    </a:ext>
                  </a:extLst>
                </a:gridCol>
                <a:gridCol w="2277893">
                  <a:extLst>
                    <a:ext uri="{9D8B030D-6E8A-4147-A177-3AD203B41FA5}">
                      <a16:colId xmlns:a16="http://schemas.microsoft.com/office/drawing/2014/main" val="3950206899"/>
                    </a:ext>
                  </a:extLst>
                </a:gridCol>
                <a:gridCol w="841003">
                  <a:extLst>
                    <a:ext uri="{9D8B030D-6E8A-4147-A177-3AD203B41FA5}">
                      <a16:colId xmlns:a16="http://schemas.microsoft.com/office/drawing/2014/main" val="1425789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400"/>
                        <a:t>Delmål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400" baseline="0"/>
                        <a:t> </a:t>
                      </a:r>
                      <a:r>
                        <a:rPr lang="nb-NO" sz="1400"/>
                        <a:t>Tiltak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/>
                        <a:t>Ansvarlig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/>
                        <a:t>Tidsfrist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378170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760230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745673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120216"/>
                  </a:ext>
                </a:extLst>
              </a:tr>
              <a:tr h="267510"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589912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815162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20786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35887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711532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Utføre målinger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771231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315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471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041634"/>
              </p:ext>
            </p:extLst>
          </p:nvPr>
        </p:nvGraphicFramePr>
        <p:xfrm>
          <a:off x="2046375" y="231162"/>
          <a:ext cx="9829282" cy="2832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664">
                  <a:extLst>
                    <a:ext uri="{9D8B030D-6E8A-4147-A177-3AD203B41FA5}">
                      <a16:colId xmlns:a16="http://schemas.microsoft.com/office/drawing/2014/main" val="1424722116"/>
                    </a:ext>
                  </a:extLst>
                </a:gridCol>
                <a:gridCol w="4855722">
                  <a:extLst>
                    <a:ext uri="{9D8B030D-6E8A-4147-A177-3AD203B41FA5}">
                      <a16:colId xmlns:a16="http://schemas.microsoft.com/office/drawing/2014/main" val="3252182439"/>
                    </a:ext>
                  </a:extLst>
                </a:gridCol>
                <a:gridCol w="2277893">
                  <a:extLst>
                    <a:ext uri="{9D8B030D-6E8A-4147-A177-3AD203B41FA5}">
                      <a16:colId xmlns:a16="http://schemas.microsoft.com/office/drawing/2014/main" val="3950206899"/>
                    </a:ext>
                  </a:extLst>
                </a:gridCol>
                <a:gridCol w="841003">
                  <a:extLst>
                    <a:ext uri="{9D8B030D-6E8A-4147-A177-3AD203B41FA5}">
                      <a16:colId xmlns:a16="http://schemas.microsoft.com/office/drawing/2014/main" val="1425789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400"/>
                        <a:t>Delmål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400" baseline="0"/>
                        <a:t> </a:t>
                      </a:r>
                      <a:r>
                        <a:rPr lang="nb-NO" sz="1400"/>
                        <a:t>Tiltak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/>
                        <a:t>Ansvarlig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/>
                        <a:t>Tidsfrist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378170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760230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745673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120216"/>
                  </a:ext>
                </a:extLst>
              </a:tr>
              <a:tr h="267510"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589912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815162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20786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35887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711532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771231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315311"/>
                  </a:ext>
                </a:extLst>
              </a:tr>
            </a:tbl>
          </a:graphicData>
        </a:graphic>
      </p:graphicFrame>
      <p:pic>
        <p:nvPicPr>
          <p:cNvPr id="8" name="Bil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96" y="187492"/>
            <a:ext cx="1969179" cy="15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298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2F8F4B-2DD7-546B-E998-D32BE44F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Kilder og ressurser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FCF8551-58D5-4705-3B15-511817205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dirty="0">
                <a:hlinkClick r:id="rId3"/>
              </a:rPr>
              <a:t>Kvalitetsforbedring – Helsebiblioteket</a:t>
            </a:r>
            <a:endParaRPr lang="nb-NO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dirty="0">
                <a:hlinkClick r:id="rId4"/>
              </a:rPr>
              <a:t>Her kan du laste ned Forbedringsguiden - </a:t>
            </a:r>
            <a:r>
              <a:rPr lang="nb-NO" dirty="0" err="1">
                <a:hlinkClick r:id="rId4"/>
              </a:rPr>
              <a:t>Itryggehender</a:t>
            </a:r>
            <a:r>
              <a:rPr lang="nb-NO" dirty="0">
                <a:hlinkClick r:id="rId4"/>
              </a:rPr>
              <a:t> (itryggehender24-7.no)</a:t>
            </a:r>
            <a:endParaRPr lang="nb-NO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dirty="0">
                <a:hlinkClick r:id="rId5"/>
              </a:rPr>
              <a:t>Veikart for tjenesteinnovasjon – KS</a:t>
            </a:r>
            <a:endParaRPr lang="nb-NO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dirty="0">
                <a:hlinkClick r:id="rId6"/>
              </a:rPr>
              <a:t>Implementering av tiltak for barn og unges psykiske helse (implementere.no)</a:t>
            </a:r>
            <a:endParaRPr lang="nb-NO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dirty="0">
                <a:hlinkClick r:id="rId7"/>
              </a:rPr>
              <a:t>Innovasjonsguiden - Nytt, nyttig, nyttiggjort </a:t>
            </a:r>
            <a:r>
              <a:rPr lang="nb-NO">
                <a:hlinkClick r:id="rId7"/>
              </a:rPr>
              <a:t>– KS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7072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ee93ae-fbb3-48ef-b58f-43dd1d585a86" xsi:nil="true"/>
    <lcf76f155ced4ddcb4097134ff3c332f xmlns="8db8f274-e79c-4d4d-9abe-e0983f61d14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918824674748A4EB43F65B86840399A" ma:contentTypeVersion="20" ma:contentTypeDescription="Opprett et nytt dokument." ma:contentTypeScope="" ma:versionID="4273d3015ad9198fa567faf864918ac8">
  <xsd:schema xmlns:xsd="http://www.w3.org/2001/XMLSchema" xmlns:xs="http://www.w3.org/2001/XMLSchema" xmlns:p="http://schemas.microsoft.com/office/2006/metadata/properties" xmlns:ns2="e31936db-1456-4967-a0e0-fbe69ccc6c83" xmlns:ns3="8db8f274-e79c-4d4d-9abe-e0983f61d142" xmlns:ns4="b2ee93ae-fbb3-48ef-b58f-43dd1d585a86" targetNamespace="http://schemas.microsoft.com/office/2006/metadata/properties" ma:root="true" ma:fieldsID="e9d6a0eac30275857a82c4d2ee6db7aa" ns2:_="" ns3:_="" ns4:_="">
    <xsd:import namespace="e31936db-1456-4967-a0e0-fbe69ccc6c83"/>
    <xsd:import namespace="8db8f274-e79c-4d4d-9abe-e0983f61d142"/>
    <xsd:import namespace="b2ee93ae-fbb3-48ef-b58f-43dd1d585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1936db-1456-4967-a0e0-fbe69ccc6c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b8f274-e79c-4d4d-9abe-e0983f61d142" elementFormDefault="qualified">
    <xsd:import namespace="http://schemas.microsoft.com/office/2006/documentManagement/types"/>
    <xsd:import namespace="http://schemas.microsoft.com/office/infopath/2007/PartnerControls"/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b5da5ca2-41ce-4f42-9f03-88a2d74913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e93ae-fbb3-48ef-b58f-43dd1d585a8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0c7468-d53e-4b1b-b5a4-8e43b335a379}" ma:internalName="TaxCatchAll" ma:showField="CatchAllData" ma:web="b2ee93ae-fbb3-48ef-b58f-43dd1d585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8A91C3-C307-4D68-BA2D-5B04B8DB57AC}">
  <ds:schemaRefs>
    <ds:schemaRef ds:uri="http://schemas.microsoft.com/office/2006/documentManagement/types"/>
    <ds:schemaRef ds:uri="b2ee93ae-fbb3-48ef-b58f-43dd1d585a86"/>
    <ds:schemaRef ds:uri="e31936db-1456-4967-a0e0-fbe69ccc6c83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8db8f274-e79c-4d4d-9abe-e0983f61d142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F9C38E-50A7-460B-8330-16044129DF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C3D51D-FB68-4E93-95A3-C60762C67FD9}"/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376</Words>
  <Application>Microsoft Office PowerPoint</Application>
  <PresentationFormat>Widescreen</PresentationFormat>
  <Paragraphs>115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Office-tema</vt:lpstr>
      <vt:lpstr>Verktøy for dokumentasjon av systematisk kvalitetsforbedring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Kilder og ressurser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Kunnskapskommunen        HelseOmsorg Nord</dc:title>
  <dc:creator>Solrun Holm</dc:creator>
  <cp:lastModifiedBy>Elin Pladsen</cp:lastModifiedBy>
  <cp:revision>67</cp:revision>
  <dcterms:created xsi:type="dcterms:W3CDTF">2021-09-08T10:01:54Z</dcterms:created>
  <dcterms:modified xsi:type="dcterms:W3CDTF">2025-02-17T08:44:09Z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0x0101005918824674748A4EB43F65B86840399A</vt:lpwstr>
  </property>
  <property fmtid="{D5CDD505-2E9C-101B-9397-08002B2CF9AE}" pid="3" name="MediaServiceImageTags">
    <vt:lpwstr/>
  </property>
</Properties>
</file>